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DM Sans Medium"/>
      <p:regular r:id="rId42"/>
      <p:bold r:id="rId43"/>
      <p:italic r:id="rId44"/>
      <p:boldItalic r:id="rId45"/>
    </p:embeddedFont>
    <p:embeddedFont>
      <p:font typeface="Merriweather Light"/>
      <p:regular r:id="rId46"/>
      <p:bold r:id="rId47"/>
      <p:italic r:id="rId48"/>
      <p:boldItalic r:id="rId49"/>
    </p:embeddedFont>
    <p:embeddedFont>
      <p:font typeface="Merriweather"/>
      <p:regular r:id="rId50"/>
      <p:bold r:id="rId51"/>
      <p:italic r:id="rId52"/>
      <p:boldItalic r:id="rId53"/>
    </p:embeddedFont>
    <p:embeddedFont>
      <p:font typeface="DM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DMSansMedium-regular.fntdata"/><Relationship Id="rId41" Type="http://schemas.openxmlformats.org/officeDocument/2006/relationships/slide" Target="slides/slide35.xml"/><Relationship Id="rId44" Type="http://schemas.openxmlformats.org/officeDocument/2006/relationships/font" Target="fonts/DMSansMedium-italic.fntdata"/><Relationship Id="rId43" Type="http://schemas.openxmlformats.org/officeDocument/2006/relationships/font" Target="fonts/DMSansMedium-bold.fntdata"/><Relationship Id="rId46" Type="http://schemas.openxmlformats.org/officeDocument/2006/relationships/font" Target="fonts/MerriweatherLight-regular.fntdata"/><Relationship Id="rId45" Type="http://schemas.openxmlformats.org/officeDocument/2006/relationships/font" Target="fonts/DMSansMedium-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erriweatherLight-italic.fntdata"/><Relationship Id="rId47" Type="http://schemas.openxmlformats.org/officeDocument/2006/relationships/font" Target="fonts/MerriweatherLight-bold.fntdata"/><Relationship Id="rId49" Type="http://schemas.openxmlformats.org/officeDocument/2006/relationships/font" Target="fonts/MerriweatherLigh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erriweather-bold.fntdata"/><Relationship Id="rId50" Type="http://schemas.openxmlformats.org/officeDocument/2006/relationships/font" Target="fonts/Merriweather-regular.fntdata"/><Relationship Id="rId53" Type="http://schemas.openxmlformats.org/officeDocument/2006/relationships/font" Target="fonts/Merriweather-boldItalic.fntdata"/><Relationship Id="rId52" Type="http://schemas.openxmlformats.org/officeDocument/2006/relationships/font" Target="fonts/Merriweather-italic.fntdata"/><Relationship Id="rId11" Type="http://schemas.openxmlformats.org/officeDocument/2006/relationships/slide" Target="slides/slide5.xml"/><Relationship Id="rId55" Type="http://schemas.openxmlformats.org/officeDocument/2006/relationships/font" Target="fonts/DMSans-bold.fntdata"/><Relationship Id="rId10" Type="http://schemas.openxmlformats.org/officeDocument/2006/relationships/slide" Target="slides/slide4.xml"/><Relationship Id="rId54" Type="http://schemas.openxmlformats.org/officeDocument/2006/relationships/font" Target="fonts/DMSans-regular.fntdata"/><Relationship Id="rId13" Type="http://schemas.openxmlformats.org/officeDocument/2006/relationships/slide" Target="slides/slide7.xml"/><Relationship Id="rId57" Type="http://schemas.openxmlformats.org/officeDocument/2006/relationships/font" Target="fonts/DMSans-boldItalic.fntdata"/><Relationship Id="rId12" Type="http://schemas.openxmlformats.org/officeDocument/2006/relationships/slide" Target="slides/slide6.xml"/><Relationship Id="rId56" Type="http://schemas.openxmlformats.org/officeDocument/2006/relationships/font" Target="fonts/DM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57c99f872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257c99f872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257c99f872_2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257c99f872_2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257c99f872_2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257c99f872_2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25c1e001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25c1e001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257c99f872_2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257c99f872_2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57c99f872_2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257c99f872_2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257c99f872_2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257c99f872_2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2c2ebbeb4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2c2ebbeb4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57c99f872_2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257c99f872_2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2c2ebbeb4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2c2ebbeb4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2c2ebbeb4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2c2ebbeb4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2c2ebbeb4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2c2ebbeb4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2e9376be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2e9376be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2e9376be8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2e9376be8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2ecdbe801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2ecdbe801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2e9376be8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2e9376be8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2e9376be8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2e9376be8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2e9376be8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2e9376be8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2e9376be8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2e9376be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2e9376be8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2e9376be8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2e9376be8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2e9376be8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2e9376be8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2e9376be8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257c99f872_2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257c99f872_2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2e9376be8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2e9376be8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2e9376be8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2e9376be8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2e9376be8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2e9376be8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2c3555df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2c3555df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2e9376be8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2e9376be8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2e9376be8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2e9376be8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257c99f872_2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257c99f872_2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257c99f872_2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257c99f872_2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257c99f872_2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257c99f872_2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257c99f872_2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257c99f872_2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257c99f872_2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257c99f872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257c99f872_2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257c99f872_2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_1">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0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SzPts val="1000"/>
              <a:buChar char="●"/>
              <a:defRPr/>
            </a:lvl1pPr>
            <a:lvl2pPr indent="-279400" lvl="1" marL="914400" algn="ctr">
              <a:spcBef>
                <a:spcPts val="0"/>
              </a:spcBef>
              <a:spcAft>
                <a:spcPts val="0"/>
              </a:spcAft>
              <a:buSzPts val="8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95" name="Shape 95"/>
        <p:cNvGrpSpPr/>
        <p:nvPr/>
      </p:nvGrpSpPr>
      <p:grpSpPr>
        <a:xfrm>
          <a:off x="0" y="0"/>
          <a:ext cx="0" cy="0"/>
          <a:chOff x="0" y="0"/>
          <a:chExt cx="0" cy="0"/>
        </a:xfrm>
      </p:grpSpPr>
      <p:sp>
        <p:nvSpPr>
          <p:cNvPr id="96" name="Google Shape;96;p25"/>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97" name="Google Shape;9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2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99" name="Google Shape;99;p2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0" name="Google Shape;100;p2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1" name="Google Shape;101;p2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2" name="Google Shape;102;p2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 name="Google Shape;103;p2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06" name="Google Shape;106;p26"/>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07" name="Google Shape;107;p26"/>
          <p:cNvSpPr/>
          <p:nvPr>
            <p:ph idx="2" type="pic"/>
          </p:nvPr>
        </p:nvSpPr>
        <p:spPr>
          <a:xfrm>
            <a:off x="4992024" y="1152775"/>
            <a:ext cx="3840300" cy="3416400"/>
          </a:xfrm>
          <a:prstGeom prst="rect">
            <a:avLst/>
          </a:prstGeom>
          <a:noFill/>
          <a:ln>
            <a:noFill/>
          </a:ln>
        </p:spPr>
      </p:sp>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109" name="Shape 109"/>
        <p:cNvGrpSpPr/>
        <p:nvPr/>
      </p:nvGrpSpPr>
      <p:grpSpPr>
        <a:xfrm>
          <a:off x="0" y="0"/>
          <a:ext cx="0" cy="0"/>
          <a:chOff x="0" y="0"/>
          <a:chExt cx="0" cy="0"/>
        </a:xfrm>
      </p:grpSpPr>
      <p:sp>
        <p:nvSpPr>
          <p:cNvPr id="110" name="Google Shape;11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27"/>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2" name="Google Shape;112;p27"/>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13" name="Google Shape;113;p27"/>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14" name="Google Shape;114;p2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15" name="Google Shape;115;p2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16" name="Shape 116"/>
        <p:cNvGrpSpPr/>
        <p:nvPr/>
      </p:nvGrpSpPr>
      <p:grpSpPr>
        <a:xfrm>
          <a:off x="0" y="0"/>
          <a:ext cx="0" cy="0"/>
          <a:chOff x="0" y="0"/>
          <a:chExt cx="0" cy="0"/>
        </a:xfrm>
      </p:grpSpPr>
      <p:sp>
        <p:nvSpPr>
          <p:cNvPr id="117" name="Google Shape;11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8"/>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19" name="Google Shape;119;p28"/>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20" name="Google Shape;120;p28"/>
          <p:cNvSpPr txBox="1"/>
          <p:nvPr>
            <p:ph idx="3"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21" name="Google Shape;121;p28"/>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2" name="Google Shape;122;p28"/>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3" name="Google Shape;123;p28"/>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 name="Google Shape;124;p28"/>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125" name="Shape 125"/>
        <p:cNvGrpSpPr/>
        <p:nvPr/>
      </p:nvGrpSpPr>
      <p:grpSpPr>
        <a:xfrm>
          <a:off x="0" y="0"/>
          <a:ext cx="0" cy="0"/>
          <a:chOff x="0" y="0"/>
          <a:chExt cx="0" cy="0"/>
        </a:xfrm>
      </p:grpSpPr>
      <p:sp>
        <p:nvSpPr>
          <p:cNvPr id="126" name="Google Shape;12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7" name="Google Shape;127;p29"/>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28" name="Google Shape;128;p29"/>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29" name="Google Shape;129;p29"/>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30" name="Google Shape;130;p29"/>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31" name="Google Shape;131;p29"/>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32" name="Google Shape;132;p2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33" name="Google Shape;133;p2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34" name="Google Shape;134;p2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35" name="Google Shape;135;p2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38" name="Google Shape;13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3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140" name="Shape 140"/>
        <p:cNvGrpSpPr/>
        <p:nvPr/>
      </p:nvGrpSpPr>
      <p:grpSpPr>
        <a:xfrm>
          <a:off x="0" y="0"/>
          <a:ext cx="0" cy="0"/>
          <a:chOff x="0" y="0"/>
          <a:chExt cx="0" cy="0"/>
        </a:xfrm>
      </p:grpSpPr>
      <p:sp>
        <p:nvSpPr>
          <p:cNvPr id="141" name="Google Shape;141;p31"/>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2" name="Google Shape;142;p31"/>
          <p:cNvSpPr/>
          <p:nvPr>
            <p:ph idx="2" type="pic"/>
          </p:nvPr>
        </p:nvSpPr>
        <p:spPr>
          <a:xfrm>
            <a:off x="4804825" y="1133300"/>
            <a:ext cx="4027500" cy="2392800"/>
          </a:xfrm>
          <a:prstGeom prst="rect">
            <a:avLst/>
          </a:prstGeom>
          <a:noFill/>
          <a:ln>
            <a:noFill/>
          </a:ln>
        </p:spPr>
      </p:sp>
      <p:sp>
        <p:nvSpPr>
          <p:cNvPr id="143" name="Google Shape;143;p31"/>
          <p:cNvSpPr/>
          <p:nvPr>
            <p:ph idx="3" type="pic"/>
          </p:nvPr>
        </p:nvSpPr>
        <p:spPr>
          <a:xfrm>
            <a:off x="311725" y="1133300"/>
            <a:ext cx="4027500" cy="2392800"/>
          </a:xfrm>
          <a:prstGeom prst="rect">
            <a:avLst/>
          </a:prstGeom>
          <a:noFill/>
          <a:ln>
            <a:noFill/>
          </a:ln>
        </p:spPr>
      </p:sp>
      <p:sp>
        <p:nvSpPr>
          <p:cNvPr id="144" name="Google Shape;144;p31"/>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5" name="Google Shape;14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47" name="Google Shape;147;p3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48" name="Google Shape;148;p3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49" name="Shape 149"/>
        <p:cNvGrpSpPr/>
        <p:nvPr/>
      </p:nvGrpSpPr>
      <p:grpSpPr>
        <a:xfrm>
          <a:off x="0" y="0"/>
          <a:ext cx="0" cy="0"/>
          <a:chOff x="0" y="0"/>
          <a:chExt cx="0" cy="0"/>
        </a:xfrm>
      </p:grpSpPr>
      <p:sp>
        <p:nvSpPr>
          <p:cNvPr id="150" name="Google Shape;150;p32"/>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1" name="Google Shape;151;p32"/>
          <p:cNvSpPr/>
          <p:nvPr>
            <p:ph idx="2" type="pic"/>
          </p:nvPr>
        </p:nvSpPr>
        <p:spPr>
          <a:xfrm>
            <a:off x="6205225" y="1128325"/>
            <a:ext cx="2627100" cy="2273100"/>
          </a:xfrm>
          <a:prstGeom prst="rect">
            <a:avLst/>
          </a:prstGeom>
          <a:noFill/>
          <a:ln>
            <a:noFill/>
          </a:ln>
        </p:spPr>
      </p:sp>
      <p:sp>
        <p:nvSpPr>
          <p:cNvPr id="152" name="Google Shape;152;p32"/>
          <p:cNvSpPr/>
          <p:nvPr>
            <p:ph idx="3" type="pic"/>
          </p:nvPr>
        </p:nvSpPr>
        <p:spPr>
          <a:xfrm>
            <a:off x="311725" y="1128325"/>
            <a:ext cx="2627100" cy="2273100"/>
          </a:xfrm>
          <a:prstGeom prst="rect">
            <a:avLst/>
          </a:prstGeom>
          <a:noFill/>
          <a:ln>
            <a:noFill/>
          </a:ln>
        </p:spPr>
      </p:sp>
      <p:sp>
        <p:nvSpPr>
          <p:cNvPr id="153" name="Google Shape;153;p32"/>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4" name="Google Shape;154;p32"/>
          <p:cNvSpPr/>
          <p:nvPr>
            <p:ph idx="5" type="pic"/>
          </p:nvPr>
        </p:nvSpPr>
        <p:spPr>
          <a:xfrm>
            <a:off x="3255250" y="1128325"/>
            <a:ext cx="2627100" cy="2273100"/>
          </a:xfrm>
          <a:prstGeom prst="rect">
            <a:avLst/>
          </a:prstGeom>
          <a:noFill/>
          <a:ln>
            <a:noFill/>
          </a:ln>
        </p:spPr>
      </p:sp>
      <p:sp>
        <p:nvSpPr>
          <p:cNvPr id="155" name="Google Shape;155;p32"/>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6" name="Google Shape;15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58" name="Google Shape;158;p3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59" name="Google Shape;159;p3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60" name="Google Shape;160;p3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61" name="Shape 161"/>
        <p:cNvGrpSpPr/>
        <p:nvPr/>
      </p:nvGrpSpPr>
      <p:grpSpPr>
        <a:xfrm>
          <a:off x="0" y="0"/>
          <a:ext cx="0" cy="0"/>
          <a:chOff x="0" y="0"/>
          <a:chExt cx="0" cy="0"/>
        </a:xfrm>
      </p:grpSpPr>
      <p:sp>
        <p:nvSpPr>
          <p:cNvPr id="162" name="Google Shape;162;p33"/>
          <p:cNvSpPr/>
          <p:nvPr>
            <p:ph idx="2" type="pic"/>
          </p:nvPr>
        </p:nvSpPr>
        <p:spPr>
          <a:xfrm>
            <a:off x="311700" y="445025"/>
            <a:ext cx="8520600" cy="4218300"/>
          </a:xfrm>
          <a:prstGeom prst="rect">
            <a:avLst/>
          </a:prstGeom>
          <a:noFill/>
          <a:ln>
            <a:noFill/>
          </a:ln>
        </p:spPr>
      </p:sp>
      <p:sp>
        <p:nvSpPr>
          <p:cNvPr id="163" name="Google Shape;16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64" name="Shape 164"/>
        <p:cNvGrpSpPr/>
        <p:nvPr/>
      </p:nvGrpSpPr>
      <p:grpSpPr>
        <a:xfrm>
          <a:off x="0" y="0"/>
          <a:ext cx="0" cy="0"/>
          <a:chOff x="0" y="0"/>
          <a:chExt cx="0" cy="0"/>
        </a:xfrm>
      </p:grpSpPr>
      <p:sp>
        <p:nvSpPr>
          <p:cNvPr id="165" name="Google Shape;16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34"/>
          <p:cNvSpPr/>
          <p:nvPr>
            <p:ph idx="2" type="pic"/>
          </p:nvPr>
        </p:nvSpPr>
        <p:spPr>
          <a:xfrm>
            <a:off x="3389600" y="118913"/>
            <a:ext cx="1643700" cy="1535100"/>
          </a:xfrm>
          <a:prstGeom prst="rect">
            <a:avLst/>
          </a:prstGeom>
          <a:noFill/>
          <a:ln>
            <a:noFill/>
          </a:ln>
        </p:spPr>
      </p:sp>
      <p:sp>
        <p:nvSpPr>
          <p:cNvPr id="167" name="Google Shape;167;p34"/>
          <p:cNvSpPr/>
          <p:nvPr>
            <p:ph idx="3" type="pic"/>
          </p:nvPr>
        </p:nvSpPr>
        <p:spPr>
          <a:xfrm>
            <a:off x="5195935" y="118913"/>
            <a:ext cx="1643700" cy="1535100"/>
          </a:xfrm>
          <a:prstGeom prst="rect">
            <a:avLst/>
          </a:prstGeom>
          <a:noFill/>
          <a:ln>
            <a:noFill/>
          </a:ln>
        </p:spPr>
      </p:sp>
      <p:sp>
        <p:nvSpPr>
          <p:cNvPr id="168" name="Google Shape;168;p34"/>
          <p:cNvSpPr/>
          <p:nvPr>
            <p:ph idx="4" type="pic"/>
          </p:nvPr>
        </p:nvSpPr>
        <p:spPr>
          <a:xfrm>
            <a:off x="7002270" y="118913"/>
            <a:ext cx="1643700" cy="1535100"/>
          </a:xfrm>
          <a:prstGeom prst="rect">
            <a:avLst/>
          </a:prstGeom>
          <a:noFill/>
          <a:ln>
            <a:noFill/>
          </a:ln>
        </p:spPr>
      </p:sp>
      <p:sp>
        <p:nvSpPr>
          <p:cNvPr id="169" name="Google Shape;169;p34"/>
          <p:cNvSpPr/>
          <p:nvPr>
            <p:ph idx="5" type="pic"/>
          </p:nvPr>
        </p:nvSpPr>
        <p:spPr>
          <a:xfrm>
            <a:off x="3389588" y="1804212"/>
            <a:ext cx="1643700" cy="1535100"/>
          </a:xfrm>
          <a:prstGeom prst="rect">
            <a:avLst/>
          </a:prstGeom>
          <a:noFill/>
          <a:ln>
            <a:noFill/>
          </a:ln>
        </p:spPr>
      </p:sp>
      <p:sp>
        <p:nvSpPr>
          <p:cNvPr id="170" name="Google Shape;170;p34"/>
          <p:cNvSpPr/>
          <p:nvPr>
            <p:ph idx="6" type="pic"/>
          </p:nvPr>
        </p:nvSpPr>
        <p:spPr>
          <a:xfrm>
            <a:off x="5195922" y="1804212"/>
            <a:ext cx="1643700" cy="1535100"/>
          </a:xfrm>
          <a:prstGeom prst="rect">
            <a:avLst/>
          </a:prstGeom>
          <a:noFill/>
          <a:ln>
            <a:noFill/>
          </a:ln>
        </p:spPr>
      </p:sp>
      <p:sp>
        <p:nvSpPr>
          <p:cNvPr id="171" name="Google Shape;171;p34"/>
          <p:cNvSpPr/>
          <p:nvPr>
            <p:ph idx="7" type="pic"/>
          </p:nvPr>
        </p:nvSpPr>
        <p:spPr>
          <a:xfrm>
            <a:off x="7002257" y="1804212"/>
            <a:ext cx="1643700" cy="1535100"/>
          </a:xfrm>
          <a:prstGeom prst="rect">
            <a:avLst/>
          </a:prstGeom>
          <a:noFill/>
          <a:ln>
            <a:noFill/>
          </a:ln>
        </p:spPr>
      </p:sp>
      <p:sp>
        <p:nvSpPr>
          <p:cNvPr id="172" name="Google Shape;172;p3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173" name="Google Shape;173;p34"/>
          <p:cNvSpPr/>
          <p:nvPr>
            <p:ph idx="8" type="pic"/>
          </p:nvPr>
        </p:nvSpPr>
        <p:spPr>
          <a:xfrm>
            <a:off x="3389588" y="3489487"/>
            <a:ext cx="1643700" cy="1535100"/>
          </a:xfrm>
          <a:prstGeom prst="rect">
            <a:avLst/>
          </a:prstGeom>
          <a:noFill/>
          <a:ln>
            <a:noFill/>
          </a:ln>
        </p:spPr>
      </p:sp>
      <p:sp>
        <p:nvSpPr>
          <p:cNvPr id="174" name="Google Shape;174;p34"/>
          <p:cNvSpPr/>
          <p:nvPr>
            <p:ph idx="9" type="pic"/>
          </p:nvPr>
        </p:nvSpPr>
        <p:spPr>
          <a:xfrm>
            <a:off x="5195922" y="3489487"/>
            <a:ext cx="1643700" cy="1535100"/>
          </a:xfrm>
          <a:prstGeom prst="rect">
            <a:avLst/>
          </a:prstGeom>
          <a:noFill/>
          <a:ln>
            <a:noFill/>
          </a:ln>
        </p:spPr>
      </p:sp>
      <p:sp>
        <p:nvSpPr>
          <p:cNvPr id="175" name="Google Shape;175;p3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slide" type="title">
  <p:cSld name="TITLE">
    <p:bg>
      <p:bgPr>
        <a:solidFill>
          <a:schemeClr val="dk1"/>
        </a:solidFill>
      </p:bgPr>
    </p:bg>
    <p:spTree>
      <p:nvGrpSpPr>
        <p:cNvPr id="176" name="Shape 176"/>
        <p:cNvGrpSpPr/>
        <p:nvPr/>
      </p:nvGrpSpPr>
      <p:grpSpPr>
        <a:xfrm>
          <a:off x="0" y="0"/>
          <a:ext cx="0" cy="0"/>
          <a:chOff x="0" y="0"/>
          <a:chExt cx="0" cy="0"/>
        </a:xfrm>
      </p:grpSpPr>
      <p:sp>
        <p:nvSpPr>
          <p:cNvPr id="177" name="Google Shape;177;p35"/>
          <p:cNvSpPr txBox="1"/>
          <p:nvPr>
            <p:ph idx="1" type="body"/>
          </p:nvPr>
        </p:nvSpPr>
        <p:spPr>
          <a:xfrm>
            <a:off x="196951" y="4737750"/>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178" name="Google Shape;178;p35"/>
          <p:cNvSpPr txBox="1"/>
          <p:nvPr>
            <p:ph type="ctrTitle"/>
          </p:nvPr>
        </p:nvSpPr>
        <p:spPr>
          <a:xfrm>
            <a:off x="196950" y="223825"/>
            <a:ext cx="8011800" cy="1877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750"/>
              <a:buNone/>
              <a:defRPr sz="675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p:txBody>
      </p:sp>
      <p:sp>
        <p:nvSpPr>
          <p:cNvPr id="179" name="Google Shape;179;p35"/>
          <p:cNvSpPr txBox="1"/>
          <p:nvPr>
            <p:ph idx="2" type="subTitle"/>
          </p:nvPr>
        </p:nvSpPr>
        <p:spPr>
          <a:xfrm>
            <a:off x="196950" y="2171250"/>
            <a:ext cx="3986700" cy="555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50"/>
              <a:buFont typeface="DM Sans Medium"/>
              <a:buNone/>
              <a:defRPr sz="1850">
                <a:solidFill>
                  <a:schemeClr val="lt1"/>
                </a:solidFill>
                <a:latin typeface="DM Sans Medium"/>
                <a:ea typeface="DM Sans Medium"/>
                <a:cs typeface="DM Sans Medium"/>
                <a:sym typeface="DM Sans Medium"/>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180" name="Google Shape;180;p35"/>
          <p:cNvSpPr/>
          <p:nvPr>
            <p:ph idx="3" type="pic"/>
          </p:nvPr>
        </p:nvSpPr>
        <p:spPr>
          <a:xfrm>
            <a:off x="4437578" y="2171250"/>
            <a:ext cx="4509600" cy="2775600"/>
          </a:xfrm>
          <a:prstGeom prst="round2DiagRect">
            <a:avLst>
              <a:gd fmla="val 16667" name="adj1"/>
              <a:gd fmla="val 0" name="adj2"/>
            </a:avLst>
          </a:prstGeom>
          <a:noFill/>
          <a:ln>
            <a:noFill/>
          </a:ln>
        </p:spPr>
      </p:sp>
      <p:sp>
        <p:nvSpPr>
          <p:cNvPr id="181" name="Google Shape;181;p35"/>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number" type="secHead">
  <p:cSld name="SECTION_HEADER">
    <p:spTree>
      <p:nvGrpSpPr>
        <p:cNvPr id="182" name="Shape 182"/>
        <p:cNvGrpSpPr/>
        <p:nvPr/>
      </p:nvGrpSpPr>
      <p:grpSpPr>
        <a:xfrm>
          <a:off x="0" y="0"/>
          <a:ext cx="0" cy="0"/>
          <a:chOff x="0" y="0"/>
          <a:chExt cx="0" cy="0"/>
        </a:xfrm>
      </p:grpSpPr>
      <p:sp>
        <p:nvSpPr>
          <p:cNvPr id="183" name="Google Shape;183;p36"/>
          <p:cNvSpPr txBox="1"/>
          <p:nvPr>
            <p:ph type="title"/>
          </p:nvPr>
        </p:nvSpPr>
        <p:spPr>
          <a:xfrm>
            <a:off x="511953" y="5885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4" name="Google Shape;18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36"/>
          <p:cNvSpPr txBox="1"/>
          <p:nvPr>
            <p:ph idx="2" type="title"/>
          </p:nvPr>
        </p:nvSpPr>
        <p:spPr>
          <a:xfrm>
            <a:off x="511953" y="14303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6" name="Google Shape;186;p36"/>
          <p:cNvSpPr txBox="1"/>
          <p:nvPr>
            <p:ph idx="3" type="title"/>
          </p:nvPr>
        </p:nvSpPr>
        <p:spPr>
          <a:xfrm>
            <a:off x="511953" y="22721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7" name="Google Shape;187;p36"/>
          <p:cNvSpPr txBox="1"/>
          <p:nvPr>
            <p:ph idx="4" type="title"/>
          </p:nvPr>
        </p:nvSpPr>
        <p:spPr>
          <a:xfrm>
            <a:off x="511953" y="31139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8" name="Google Shape;188;p36"/>
          <p:cNvSpPr txBox="1"/>
          <p:nvPr>
            <p:ph idx="5" type="title"/>
          </p:nvPr>
        </p:nvSpPr>
        <p:spPr>
          <a:xfrm>
            <a:off x="511953" y="3955799"/>
            <a:ext cx="7464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9" name="Google Shape;189;p36"/>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190" name="Google Shape;190;p36"/>
          <p:cNvSpPr txBox="1"/>
          <p:nvPr>
            <p:ph idx="6"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type="tx">
  <p:cSld name="TITLE_AND_BODY">
    <p:spTree>
      <p:nvGrpSpPr>
        <p:cNvPr id="191" name="Shape 191"/>
        <p:cNvGrpSpPr/>
        <p:nvPr/>
      </p:nvGrpSpPr>
      <p:grpSpPr>
        <a:xfrm>
          <a:off x="0" y="0"/>
          <a:ext cx="0" cy="0"/>
          <a:chOff x="0" y="0"/>
          <a:chExt cx="0" cy="0"/>
        </a:xfrm>
      </p:grpSpPr>
      <p:sp>
        <p:nvSpPr>
          <p:cNvPr id="192" name="Google Shape;19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37"/>
          <p:cNvSpPr txBox="1"/>
          <p:nvPr>
            <p:ph idx="1" type="subTitle"/>
          </p:nvPr>
        </p:nvSpPr>
        <p:spPr>
          <a:xfrm>
            <a:off x="975300" y="1864050"/>
            <a:ext cx="7193400" cy="1415400"/>
          </a:xfrm>
          <a:prstGeom prst="rect">
            <a:avLst/>
          </a:prstGeom>
        </p:spPr>
        <p:txBody>
          <a:bodyPr anchorCtr="0" anchor="ctr" bIns="91425" lIns="91425" spcFirstLastPara="1" rIns="91425" wrap="square" tIns="91425">
            <a:spAutoFit/>
          </a:bodyPr>
          <a:lstStyle>
            <a:lvl1pPr lvl="0"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1pPr>
            <a:lvl2pPr lvl="1"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2pPr>
            <a:lvl3pPr lvl="2"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3pPr>
            <a:lvl4pPr lvl="3"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4pPr>
            <a:lvl5pPr lvl="4"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5pPr>
            <a:lvl6pPr lvl="5"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6pPr>
            <a:lvl7pPr lvl="6"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7pPr>
            <a:lvl8pPr lvl="7"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8pPr>
            <a:lvl9pPr lvl="8"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9pPr>
          </a:lstStyle>
          <a:p/>
        </p:txBody>
      </p:sp>
      <p:sp>
        <p:nvSpPr>
          <p:cNvPr id="194" name="Google Shape;194;p37"/>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195" name="Google Shape;195;p37"/>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TITLE_AND_BODY_1">
    <p:bg>
      <p:bgPr>
        <a:solidFill>
          <a:schemeClr val="dk1"/>
        </a:solidFill>
      </p:bgPr>
    </p:bg>
    <p:spTree>
      <p:nvGrpSpPr>
        <p:cNvPr id="196" name="Shape 196"/>
        <p:cNvGrpSpPr/>
        <p:nvPr/>
      </p:nvGrpSpPr>
      <p:grpSpPr>
        <a:xfrm>
          <a:off x="0" y="0"/>
          <a:ext cx="0" cy="0"/>
          <a:chOff x="0" y="0"/>
          <a:chExt cx="0" cy="0"/>
        </a:xfrm>
      </p:grpSpPr>
      <p:sp>
        <p:nvSpPr>
          <p:cNvPr id="197" name="Google Shape;19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8" name="Google Shape;198;p38"/>
          <p:cNvSpPr txBox="1"/>
          <p:nvPr>
            <p:ph idx="1" type="subTitle"/>
          </p:nvPr>
        </p:nvSpPr>
        <p:spPr>
          <a:xfrm>
            <a:off x="975300" y="1864050"/>
            <a:ext cx="7193400" cy="1415400"/>
          </a:xfrm>
          <a:prstGeom prst="rect">
            <a:avLst/>
          </a:prstGeom>
        </p:spPr>
        <p:txBody>
          <a:bodyPr anchorCtr="0" anchor="ctr" bIns="91425" lIns="91425" spcFirstLastPara="1" rIns="91425" wrap="square" tIns="91425">
            <a:spAutoFit/>
          </a:bodyPr>
          <a:lstStyle>
            <a:lvl1pPr lvl="0"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1pPr>
            <a:lvl2pPr lvl="1"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2pPr>
            <a:lvl3pPr lvl="2"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3pPr>
            <a:lvl4pPr lvl="3"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4pPr>
            <a:lvl5pPr lvl="4"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5pPr>
            <a:lvl6pPr lvl="5"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6pPr>
            <a:lvl7pPr lvl="6"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7pPr>
            <a:lvl8pPr lvl="7"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8pPr>
            <a:lvl9pPr lvl="8"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9pPr>
          </a:lstStyle>
          <a:p/>
        </p:txBody>
      </p:sp>
      <p:sp>
        <p:nvSpPr>
          <p:cNvPr id="199" name="Google Shape;199;p38"/>
          <p:cNvSpPr txBox="1"/>
          <p:nvPr>
            <p:ph idx="2"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200" name="Google Shape;200;p38"/>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1" type="twoColTx">
  <p:cSld name="TITLE_AND_TWO_COLUMNS">
    <p:spTree>
      <p:nvGrpSpPr>
        <p:cNvPr id="201" name="Shape 201"/>
        <p:cNvGrpSpPr/>
        <p:nvPr/>
      </p:nvGrpSpPr>
      <p:grpSpPr>
        <a:xfrm>
          <a:off x="0" y="0"/>
          <a:ext cx="0" cy="0"/>
          <a:chOff x="0" y="0"/>
          <a:chExt cx="0" cy="0"/>
        </a:xfrm>
      </p:grpSpPr>
      <p:sp>
        <p:nvSpPr>
          <p:cNvPr id="202" name="Google Shape;202;p39"/>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p:txBody>
      </p:sp>
      <p:sp>
        <p:nvSpPr>
          <p:cNvPr id="203" name="Google Shape;203;p39"/>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Clr>
                <a:schemeClr val="dk1"/>
              </a:buClr>
              <a:buSzPts val="1000"/>
              <a:buChar char="●"/>
              <a:defRPr>
                <a:solidFill>
                  <a:schemeClr val="dk1"/>
                </a:solidFill>
              </a:defRPr>
            </a:lvl1pPr>
            <a:lvl2pPr indent="-292100" lvl="1" marL="914400">
              <a:lnSpc>
                <a:spcPct val="100000"/>
              </a:lnSpc>
              <a:spcBef>
                <a:spcPts val="0"/>
              </a:spcBef>
              <a:spcAft>
                <a:spcPts val="0"/>
              </a:spcAft>
              <a:buClr>
                <a:schemeClr val="dk1"/>
              </a:buClr>
              <a:buSzPts val="1000"/>
              <a:buChar char="○"/>
              <a:defRPr sz="1000">
                <a:solidFill>
                  <a:schemeClr val="dk1"/>
                </a:solidFill>
              </a:defRPr>
            </a:lvl2pPr>
            <a:lvl3pPr indent="-292100" lvl="2" marL="1371600">
              <a:lnSpc>
                <a:spcPct val="100000"/>
              </a:lnSpc>
              <a:spcBef>
                <a:spcPts val="0"/>
              </a:spcBef>
              <a:spcAft>
                <a:spcPts val="0"/>
              </a:spcAft>
              <a:buClr>
                <a:schemeClr val="dk1"/>
              </a:buClr>
              <a:buSzPts val="1000"/>
              <a:buChar char="■"/>
              <a:defRPr>
                <a:solidFill>
                  <a:schemeClr val="dk1"/>
                </a:solidFill>
              </a:defRPr>
            </a:lvl3pPr>
            <a:lvl4pPr indent="-292100" lvl="3" marL="1828800">
              <a:lnSpc>
                <a:spcPct val="100000"/>
              </a:lnSpc>
              <a:spcBef>
                <a:spcPts val="0"/>
              </a:spcBef>
              <a:spcAft>
                <a:spcPts val="0"/>
              </a:spcAft>
              <a:buClr>
                <a:schemeClr val="dk1"/>
              </a:buClr>
              <a:buSzPts val="1000"/>
              <a:buChar char="●"/>
              <a:defRPr>
                <a:solidFill>
                  <a:schemeClr val="dk1"/>
                </a:solidFill>
              </a:defRPr>
            </a:lvl4pPr>
            <a:lvl5pPr indent="-292100" lvl="4" marL="2286000">
              <a:lnSpc>
                <a:spcPct val="100000"/>
              </a:lnSpc>
              <a:spcBef>
                <a:spcPts val="0"/>
              </a:spcBef>
              <a:spcAft>
                <a:spcPts val="0"/>
              </a:spcAft>
              <a:buClr>
                <a:schemeClr val="dk1"/>
              </a:buClr>
              <a:buSzPts val="1000"/>
              <a:buChar char="○"/>
              <a:defRPr>
                <a:solidFill>
                  <a:schemeClr val="dk1"/>
                </a:solidFill>
              </a:defRPr>
            </a:lvl5pPr>
            <a:lvl6pPr indent="-292100" lvl="5" marL="2743200">
              <a:lnSpc>
                <a:spcPct val="100000"/>
              </a:lnSpc>
              <a:spcBef>
                <a:spcPts val="0"/>
              </a:spcBef>
              <a:spcAft>
                <a:spcPts val="0"/>
              </a:spcAft>
              <a:buClr>
                <a:schemeClr val="dk1"/>
              </a:buClr>
              <a:buSzPts val="1000"/>
              <a:buChar char="■"/>
              <a:defRPr>
                <a:solidFill>
                  <a:schemeClr val="dk1"/>
                </a:solidFill>
              </a:defRPr>
            </a:lvl6pPr>
            <a:lvl7pPr indent="-292100" lvl="6" marL="3200400">
              <a:lnSpc>
                <a:spcPct val="100000"/>
              </a:lnSpc>
              <a:spcBef>
                <a:spcPts val="0"/>
              </a:spcBef>
              <a:spcAft>
                <a:spcPts val="0"/>
              </a:spcAft>
              <a:buClr>
                <a:schemeClr val="dk1"/>
              </a:buClr>
              <a:buSzPts val="1000"/>
              <a:buChar char="●"/>
              <a:defRPr>
                <a:solidFill>
                  <a:schemeClr val="dk1"/>
                </a:solidFill>
              </a:defRPr>
            </a:lvl7pPr>
            <a:lvl8pPr indent="-292100" lvl="7" marL="3657600">
              <a:lnSpc>
                <a:spcPct val="100000"/>
              </a:lnSpc>
              <a:spcBef>
                <a:spcPts val="0"/>
              </a:spcBef>
              <a:spcAft>
                <a:spcPts val="0"/>
              </a:spcAft>
              <a:buClr>
                <a:schemeClr val="dk1"/>
              </a:buClr>
              <a:buSzPts val="1000"/>
              <a:buChar char="○"/>
              <a:defRPr>
                <a:solidFill>
                  <a:schemeClr val="dk1"/>
                </a:solidFill>
              </a:defRPr>
            </a:lvl8pPr>
            <a:lvl9pPr indent="-292100" lvl="8" marL="4114800">
              <a:lnSpc>
                <a:spcPct val="100000"/>
              </a:lnSpc>
              <a:spcBef>
                <a:spcPts val="0"/>
              </a:spcBef>
              <a:spcAft>
                <a:spcPts val="0"/>
              </a:spcAft>
              <a:buClr>
                <a:schemeClr val="dk1"/>
              </a:buClr>
              <a:buSzPts val="1000"/>
              <a:buChar char="■"/>
              <a:defRPr>
                <a:solidFill>
                  <a:schemeClr val="dk1"/>
                </a:solidFill>
              </a:defRPr>
            </a:lvl9pPr>
          </a:lstStyle>
          <a:p/>
        </p:txBody>
      </p:sp>
      <p:sp>
        <p:nvSpPr>
          <p:cNvPr id="204" name="Google Shape;20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5" name="Google Shape;205;p39"/>
          <p:cNvSpPr/>
          <p:nvPr>
            <p:ph idx="2" type="pic"/>
          </p:nvPr>
        </p:nvSpPr>
        <p:spPr>
          <a:xfrm>
            <a:off x="3726325" y="669925"/>
            <a:ext cx="5220900" cy="4276800"/>
          </a:xfrm>
          <a:prstGeom prst="round2DiagRect">
            <a:avLst>
              <a:gd fmla="val 16667" name="adj1"/>
              <a:gd fmla="val 0" name="adj2"/>
            </a:avLst>
          </a:prstGeom>
          <a:noFill/>
          <a:ln>
            <a:noFill/>
          </a:ln>
        </p:spPr>
      </p:sp>
      <p:sp>
        <p:nvSpPr>
          <p:cNvPr id="206" name="Google Shape;206;p39"/>
          <p:cNvSpPr txBox="1"/>
          <p:nvPr>
            <p:ph idx="3"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207" name="Google Shape;207;p39"/>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2">
  <p:cSld name="TITLE_AND_TWO_COLUMNS_1">
    <p:bg>
      <p:bgPr>
        <a:solidFill>
          <a:schemeClr val="dk1"/>
        </a:solidFill>
      </p:bgPr>
    </p:bg>
    <p:spTree>
      <p:nvGrpSpPr>
        <p:cNvPr id="208" name="Shape 208"/>
        <p:cNvGrpSpPr/>
        <p:nvPr/>
      </p:nvGrpSpPr>
      <p:grpSpPr>
        <a:xfrm>
          <a:off x="0" y="0"/>
          <a:ext cx="0" cy="0"/>
          <a:chOff x="0" y="0"/>
          <a:chExt cx="0" cy="0"/>
        </a:xfrm>
      </p:grpSpPr>
      <p:sp>
        <p:nvSpPr>
          <p:cNvPr id="209" name="Google Shape;209;p40"/>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450"/>
              <a:buNone/>
              <a:defRPr>
                <a:solidFill>
                  <a:schemeClr val="lt1"/>
                </a:solidFill>
              </a:defRPr>
            </a:lvl1pPr>
            <a:lvl2pPr lvl="1">
              <a:spcBef>
                <a:spcPts val="0"/>
              </a:spcBef>
              <a:spcAft>
                <a:spcPts val="0"/>
              </a:spcAft>
              <a:buClr>
                <a:schemeClr val="lt1"/>
              </a:buClr>
              <a:buSzPts val="3450"/>
              <a:buNone/>
              <a:defRPr>
                <a:solidFill>
                  <a:schemeClr val="lt1"/>
                </a:solidFill>
              </a:defRPr>
            </a:lvl2pPr>
            <a:lvl3pPr lvl="2">
              <a:spcBef>
                <a:spcPts val="0"/>
              </a:spcBef>
              <a:spcAft>
                <a:spcPts val="0"/>
              </a:spcAft>
              <a:buClr>
                <a:schemeClr val="lt1"/>
              </a:buClr>
              <a:buSzPts val="3450"/>
              <a:buNone/>
              <a:defRPr>
                <a:solidFill>
                  <a:schemeClr val="lt1"/>
                </a:solidFill>
              </a:defRPr>
            </a:lvl3pPr>
            <a:lvl4pPr lvl="3">
              <a:spcBef>
                <a:spcPts val="0"/>
              </a:spcBef>
              <a:spcAft>
                <a:spcPts val="0"/>
              </a:spcAft>
              <a:buClr>
                <a:schemeClr val="lt1"/>
              </a:buClr>
              <a:buSzPts val="3450"/>
              <a:buNone/>
              <a:defRPr>
                <a:solidFill>
                  <a:schemeClr val="lt1"/>
                </a:solidFill>
              </a:defRPr>
            </a:lvl4pPr>
            <a:lvl5pPr lvl="4">
              <a:spcBef>
                <a:spcPts val="0"/>
              </a:spcBef>
              <a:spcAft>
                <a:spcPts val="0"/>
              </a:spcAft>
              <a:buClr>
                <a:schemeClr val="lt1"/>
              </a:buClr>
              <a:buSzPts val="3450"/>
              <a:buNone/>
              <a:defRPr>
                <a:solidFill>
                  <a:schemeClr val="lt1"/>
                </a:solidFill>
              </a:defRPr>
            </a:lvl5pPr>
            <a:lvl6pPr lvl="5">
              <a:spcBef>
                <a:spcPts val="0"/>
              </a:spcBef>
              <a:spcAft>
                <a:spcPts val="0"/>
              </a:spcAft>
              <a:buClr>
                <a:schemeClr val="lt1"/>
              </a:buClr>
              <a:buSzPts val="3450"/>
              <a:buNone/>
              <a:defRPr>
                <a:solidFill>
                  <a:schemeClr val="lt1"/>
                </a:solidFill>
              </a:defRPr>
            </a:lvl6pPr>
            <a:lvl7pPr lvl="6">
              <a:spcBef>
                <a:spcPts val="0"/>
              </a:spcBef>
              <a:spcAft>
                <a:spcPts val="0"/>
              </a:spcAft>
              <a:buClr>
                <a:schemeClr val="lt1"/>
              </a:buClr>
              <a:buSzPts val="3450"/>
              <a:buNone/>
              <a:defRPr>
                <a:solidFill>
                  <a:schemeClr val="lt1"/>
                </a:solidFill>
              </a:defRPr>
            </a:lvl7pPr>
            <a:lvl8pPr lvl="7">
              <a:spcBef>
                <a:spcPts val="0"/>
              </a:spcBef>
              <a:spcAft>
                <a:spcPts val="0"/>
              </a:spcAft>
              <a:buClr>
                <a:schemeClr val="lt1"/>
              </a:buClr>
              <a:buSzPts val="3450"/>
              <a:buNone/>
              <a:defRPr>
                <a:solidFill>
                  <a:schemeClr val="lt1"/>
                </a:solidFill>
              </a:defRPr>
            </a:lvl8pPr>
            <a:lvl9pPr lvl="8">
              <a:spcBef>
                <a:spcPts val="0"/>
              </a:spcBef>
              <a:spcAft>
                <a:spcPts val="0"/>
              </a:spcAft>
              <a:buClr>
                <a:schemeClr val="lt1"/>
              </a:buClr>
              <a:buSzPts val="3450"/>
              <a:buNone/>
              <a:defRPr>
                <a:solidFill>
                  <a:schemeClr val="lt1"/>
                </a:solidFill>
              </a:defRPr>
            </a:lvl9pPr>
          </a:lstStyle>
          <a:p/>
        </p:txBody>
      </p:sp>
      <p:sp>
        <p:nvSpPr>
          <p:cNvPr id="210" name="Google Shape;210;p40"/>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Clr>
                <a:schemeClr val="lt1"/>
              </a:buClr>
              <a:buSzPts val="1000"/>
              <a:buChar char="●"/>
              <a:defRPr>
                <a:solidFill>
                  <a:schemeClr val="lt1"/>
                </a:solidFill>
              </a:defRPr>
            </a:lvl1pPr>
            <a:lvl2pPr indent="-292100" lvl="1" marL="914400">
              <a:lnSpc>
                <a:spcPct val="100000"/>
              </a:lnSpc>
              <a:spcBef>
                <a:spcPts val="0"/>
              </a:spcBef>
              <a:spcAft>
                <a:spcPts val="0"/>
              </a:spcAft>
              <a:buClr>
                <a:schemeClr val="lt1"/>
              </a:buClr>
              <a:buSzPts val="1000"/>
              <a:buChar char="○"/>
              <a:defRPr sz="1000">
                <a:solidFill>
                  <a:schemeClr val="lt1"/>
                </a:solidFill>
              </a:defRPr>
            </a:lvl2pPr>
            <a:lvl3pPr indent="-292100" lvl="2" marL="1371600">
              <a:lnSpc>
                <a:spcPct val="100000"/>
              </a:lnSpc>
              <a:spcBef>
                <a:spcPts val="0"/>
              </a:spcBef>
              <a:spcAft>
                <a:spcPts val="0"/>
              </a:spcAft>
              <a:buClr>
                <a:schemeClr val="lt1"/>
              </a:buClr>
              <a:buSzPts val="1000"/>
              <a:buChar char="■"/>
              <a:defRPr>
                <a:solidFill>
                  <a:schemeClr val="lt1"/>
                </a:solidFill>
              </a:defRPr>
            </a:lvl3pPr>
            <a:lvl4pPr indent="-292100" lvl="3" marL="1828800">
              <a:lnSpc>
                <a:spcPct val="100000"/>
              </a:lnSpc>
              <a:spcBef>
                <a:spcPts val="0"/>
              </a:spcBef>
              <a:spcAft>
                <a:spcPts val="0"/>
              </a:spcAft>
              <a:buClr>
                <a:schemeClr val="lt1"/>
              </a:buClr>
              <a:buSzPts val="1000"/>
              <a:buChar char="●"/>
              <a:defRPr>
                <a:solidFill>
                  <a:schemeClr val="lt1"/>
                </a:solidFill>
              </a:defRPr>
            </a:lvl4pPr>
            <a:lvl5pPr indent="-292100" lvl="4" marL="2286000">
              <a:lnSpc>
                <a:spcPct val="100000"/>
              </a:lnSpc>
              <a:spcBef>
                <a:spcPts val="0"/>
              </a:spcBef>
              <a:spcAft>
                <a:spcPts val="0"/>
              </a:spcAft>
              <a:buClr>
                <a:schemeClr val="lt1"/>
              </a:buClr>
              <a:buSzPts val="1000"/>
              <a:buChar char="○"/>
              <a:defRPr>
                <a:solidFill>
                  <a:schemeClr val="lt1"/>
                </a:solidFill>
              </a:defRPr>
            </a:lvl5pPr>
            <a:lvl6pPr indent="-292100" lvl="5" marL="2743200">
              <a:lnSpc>
                <a:spcPct val="100000"/>
              </a:lnSpc>
              <a:spcBef>
                <a:spcPts val="0"/>
              </a:spcBef>
              <a:spcAft>
                <a:spcPts val="0"/>
              </a:spcAft>
              <a:buClr>
                <a:schemeClr val="lt1"/>
              </a:buClr>
              <a:buSzPts val="1000"/>
              <a:buChar char="■"/>
              <a:defRPr>
                <a:solidFill>
                  <a:schemeClr val="lt1"/>
                </a:solidFill>
              </a:defRPr>
            </a:lvl6pPr>
            <a:lvl7pPr indent="-292100" lvl="6" marL="3200400">
              <a:lnSpc>
                <a:spcPct val="100000"/>
              </a:lnSpc>
              <a:spcBef>
                <a:spcPts val="0"/>
              </a:spcBef>
              <a:spcAft>
                <a:spcPts val="0"/>
              </a:spcAft>
              <a:buClr>
                <a:schemeClr val="lt1"/>
              </a:buClr>
              <a:buSzPts val="1000"/>
              <a:buChar char="●"/>
              <a:defRPr>
                <a:solidFill>
                  <a:schemeClr val="lt1"/>
                </a:solidFill>
              </a:defRPr>
            </a:lvl7pPr>
            <a:lvl8pPr indent="-292100" lvl="7" marL="3657600">
              <a:lnSpc>
                <a:spcPct val="100000"/>
              </a:lnSpc>
              <a:spcBef>
                <a:spcPts val="0"/>
              </a:spcBef>
              <a:spcAft>
                <a:spcPts val="0"/>
              </a:spcAft>
              <a:buClr>
                <a:schemeClr val="lt1"/>
              </a:buClr>
              <a:buSzPts val="1000"/>
              <a:buChar char="○"/>
              <a:defRPr>
                <a:solidFill>
                  <a:schemeClr val="lt1"/>
                </a:solidFill>
              </a:defRPr>
            </a:lvl8pPr>
            <a:lvl9pPr indent="-292100" lvl="8" marL="4114800">
              <a:lnSpc>
                <a:spcPct val="100000"/>
              </a:lnSpc>
              <a:spcBef>
                <a:spcPts val="0"/>
              </a:spcBef>
              <a:spcAft>
                <a:spcPts val="0"/>
              </a:spcAft>
              <a:buClr>
                <a:schemeClr val="lt1"/>
              </a:buClr>
              <a:buSzPts val="1000"/>
              <a:buChar char="■"/>
              <a:defRPr>
                <a:solidFill>
                  <a:schemeClr val="lt1"/>
                </a:solidFill>
              </a:defRPr>
            </a:lvl9pPr>
          </a:lstStyle>
          <a:p/>
        </p:txBody>
      </p:sp>
      <p:sp>
        <p:nvSpPr>
          <p:cNvPr id="211" name="Google Shape;21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40"/>
          <p:cNvSpPr/>
          <p:nvPr>
            <p:ph idx="2" type="pic"/>
          </p:nvPr>
        </p:nvSpPr>
        <p:spPr>
          <a:xfrm>
            <a:off x="3726325" y="669925"/>
            <a:ext cx="5220900" cy="4276800"/>
          </a:xfrm>
          <a:prstGeom prst="round2DiagRect">
            <a:avLst>
              <a:gd fmla="val 16667" name="adj1"/>
              <a:gd fmla="val 0" name="adj2"/>
            </a:avLst>
          </a:prstGeom>
          <a:noFill/>
          <a:ln>
            <a:noFill/>
          </a:ln>
        </p:spPr>
      </p:sp>
      <p:sp>
        <p:nvSpPr>
          <p:cNvPr id="213" name="Google Shape;213;p40"/>
          <p:cNvSpPr txBox="1"/>
          <p:nvPr>
            <p:ph idx="3"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lt1"/>
              </a:buClr>
              <a:buSzPts val="800"/>
              <a:buChar char="●"/>
              <a:defRPr sz="800">
                <a:solidFill>
                  <a:schemeClr val="lt1"/>
                </a:solidFill>
              </a:defRPr>
            </a:lvl1pPr>
            <a:lvl2pPr indent="-279400" lvl="1" marL="914400">
              <a:spcBef>
                <a:spcPts val="0"/>
              </a:spcBef>
              <a:spcAft>
                <a:spcPts val="0"/>
              </a:spcAft>
              <a:buClr>
                <a:schemeClr val="lt1"/>
              </a:buClr>
              <a:buSzPts val="800"/>
              <a:buChar char="○"/>
              <a:defRPr>
                <a:solidFill>
                  <a:schemeClr val="lt1"/>
                </a:solidFill>
              </a:defRPr>
            </a:lvl2pPr>
            <a:lvl3pPr indent="-279400" lvl="2" marL="1371600">
              <a:spcBef>
                <a:spcPts val="0"/>
              </a:spcBef>
              <a:spcAft>
                <a:spcPts val="0"/>
              </a:spcAft>
              <a:buClr>
                <a:schemeClr val="lt1"/>
              </a:buClr>
              <a:buSzPts val="800"/>
              <a:buChar char="■"/>
              <a:defRPr sz="800">
                <a:solidFill>
                  <a:schemeClr val="lt1"/>
                </a:solidFill>
              </a:defRPr>
            </a:lvl3pPr>
            <a:lvl4pPr indent="-279400" lvl="3" marL="1828800">
              <a:spcBef>
                <a:spcPts val="0"/>
              </a:spcBef>
              <a:spcAft>
                <a:spcPts val="0"/>
              </a:spcAft>
              <a:buClr>
                <a:schemeClr val="lt1"/>
              </a:buClr>
              <a:buSzPts val="800"/>
              <a:buChar char="●"/>
              <a:defRPr sz="800">
                <a:solidFill>
                  <a:schemeClr val="lt1"/>
                </a:solidFill>
              </a:defRPr>
            </a:lvl4pPr>
            <a:lvl5pPr indent="-279400" lvl="4" marL="2286000">
              <a:spcBef>
                <a:spcPts val="0"/>
              </a:spcBef>
              <a:spcAft>
                <a:spcPts val="0"/>
              </a:spcAft>
              <a:buClr>
                <a:schemeClr val="lt1"/>
              </a:buClr>
              <a:buSzPts val="800"/>
              <a:buChar char="○"/>
              <a:defRPr sz="800">
                <a:solidFill>
                  <a:schemeClr val="lt1"/>
                </a:solidFill>
              </a:defRPr>
            </a:lvl5pPr>
            <a:lvl6pPr indent="-279400" lvl="5" marL="2743200">
              <a:spcBef>
                <a:spcPts val="0"/>
              </a:spcBef>
              <a:spcAft>
                <a:spcPts val="0"/>
              </a:spcAft>
              <a:buClr>
                <a:schemeClr val="lt1"/>
              </a:buClr>
              <a:buSzPts val="800"/>
              <a:buChar char="■"/>
              <a:defRPr sz="800">
                <a:solidFill>
                  <a:schemeClr val="lt1"/>
                </a:solidFill>
              </a:defRPr>
            </a:lvl6pPr>
            <a:lvl7pPr indent="-279400" lvl="6" marL="3200400">
              <a:spcBef>
                <a:spcPts val="0"/>
              </a:spcBef>
              <a:spcAft>
                <a:spcPts val="0"/>
              </a:spcAft>
              <a:buClr>
                <a:schemeClr val="lt1"/>
              </a:buClr>
              <a:buSzPts val="800"/>
              <a:buChar char="●"/>
              <a:defRPr sz="800">
                <a:solidFill>
                  <a:schemeClr val="lt1"/>
                </a:solidFill>
              </a:defRPr>
            </a:lvl7pPr>
            <a:lvl8pPr indent="-279400" lvl="7" marL="3657600">
              <a:spcBef>
                <a:spcPts val="0"/>
              </a:spcBef>
              <a:spcAft>
                <a:spcPts val="0"/>
              </a:spcAft>
              <a:buClr>
                <a:schemeClr val="lt1"/>
              </a:buClr>
              <a:buSzPts val="800"/>
              <a:buChar char="○"/>
              <a:defRPr sz="800">
                <a:solidFill>
                  <a:schemeClr val="lt1"/>
                </a:solidFill>
              </a:defRPr>
            </a:lvl8pPr>
            <a:lvl9pPr indent="-279400" lvl="8" marL="4114800">
              <a:spcBef>
                <a:spcPts val="0"/>
              </a:spcBef>
              <a:spcAft>
                <a:spcPts val="0"/>
              </a:spcAft>
              <a:buClr>
                <a:schemeClr val="lt1"/>
              </a:buClr>
              <a:buSzPts val="800"/>
              <a:buChar char="■"/>
              <a:defRPr sz="800">
                <a:solidFill>
                  <a:schemeClr val="lt1"/>
                </a:solidFill>
              </a:defRPr>
            </a:lvl9pPr>
          </a:lstStyle>
          <a:p/>
        </p:txBody>
      </p:sp>
      <p:sp>
        <p:nvSpPr>
          <p:cNvPr id="214" name="Google Shape;214;p40"/>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
        <p:nvSpPr>
          <p:cNvPr id="215" name="Google Shape;215;p40"/>
          <p:cNvSpPr txBox="1"/>
          <p:nvPr>
            <p:ph idx="5"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chart">
  <p:cSld name="SECTION_TITLE_AND_DESCRIPTION">
    <p:bg>
      <p:bgPr>
        <a:solidFill>
          <a:schemeClr val="lt2"/>
        </a:solidFill>
      </p:bgPr>
    </p:bg>
    <p:spTree>
      <p:nvGrpSpPr>
        <p:cNvPr id="216" name="Shape 216"/>
        <p:cNvGrpSpPr/>
        <p:nvPr/>
      </p:nvGrpSpPr>
      <p:grpSpPr>
        <a:xfrm>
          <a:off x="0" y="0"/>
          <a:ext cx="0" cy="0"/>
          <a:chOff x="0" y="0"/>
          <a:chExt cx="0" cy="0"/>
        </a:xfrm>
      </p:grpSpPr>
      <p:sp>
        <p:nvSpPr>
          <p:cNvPr id="217" name="Google Shape;217;p41"/>
          <p:cNvSpPr/>
          <p:nvPr/>
        </p:nvSpPr>
        <p:spPr>
          <a:xfrm>
            <a:off x="4305000" y="-125"/>
            <a:ext cx="4839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8" name="Google Shape;21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41"/>
          <p:cNvSpPr txBox="1"/>
          <p:nvPr>
            <p:ph type="title"/>
          </p:nvPr>
        </p:nvSpPr>
        <p:spPr>
          <a:xfrm>
            <a:off x="197375" y="1052750"/>
            <a:ext cx="3151800" cy="1632900"/>
          </a:xfrm>
          <a:prstGeom prst="rect">
            <a:avLst/>
          </a:prstGeom>
        </p:spPr>
        <p:txBody>
          <a:bodyPr anchorCtr="0" anchor="b" bIns="91425" lIns="91425" spcFirstLastPara="1" rIns="91425" wrap="square" tIns="91425">
            <a:noAutofit/>
          </a:bodyPr>
          <a:lstStyle>
            <a:lvl1pPr lvl="0">
              <a:spcBef>
                <a:spcPts val="0"/>
              </a:spcBef>
              <a:spcAft>
                <a:spcPts val="0"/>
              </a:spcAft>
              <a:buClr>
                <a:schemeClr val="dk2"/>
              </a:buClr>
              <a:buSzPts val="3450"/>
              <a:buNone/>
              <a:defRPr>
                <a:solidFill>
                  <a:schemeClr val="dk2"/>
                </a:solidFill>
              </a:defRPr>
            </a:lvl1pPr>
            <a:lvl2pPr lvl="1">
              <a:spcBef>
                <a:spcPts val="0"/>
              </a:spcBef>
              <a:spcAft>
                <a:spcPts val="0"/>
              </a:spcAft>
              <a:buClr>
                <a:schemeClr val="dk2"/>
              </a:buClr>
              <a:buSzPts val="3450"/>
              <a:buNone/>
              <a:defRPr>
                <a:solidFill>
                  <a:schemeClr val="dk2"/>
                </a:solidFill>
              </a:defRPr>
            </a:lvl2pPr>
            <a:lvl3pPr lvl="2">
              <a:spcBef>
                <a:spcPts val="0"/>
              </a:spcBef>
              <a:spcAft>
                <a:spcPts val="0"/>
              </a:spcAft>
              <a:buClr>
                <a:schemeClr val="dk2"/>
              </a:buClr>
              <a:buSzPts val="3450"/>
              <a:buNone/>
              <a:defRPr>
                <a:solidFill>
                  <a:schemeClr val="dk2"/>
                </a:solidFill>
              </a:defRPr>
            </a:lvl3pPr>
            <a:lvl4pPr lvl="3">
              <a:spcBef>
                <a:spcPts val="0"/>
              </a:spcBef>
              <a:spcAft>
                <a:spcPts val="0"/>
              </a:spcAft>
              <a:buClr>
                <a:schemeClr val="dk2"/>
              </a:buClr>
              <a:buSzPts val="3450"/>
              <a:buNone/>
              <a:defRPr>
                <a:solidFill>
                  <a:schemeClr val="dk2"/>
                </a:solidFill>
              </a:defRPr>
            </a:lvl4pPr>
            <a:lvl5pPr lvl="4">
              <a:spcBef>
                <a:spcPts val="0"/>
              </a:spcBef>
              <a:spcAft>
                <a:spcPts val="0"/>
              </a:spcAft>
              <a:buClr>
                <a:schemeClr val="dk2"/>
              </a:buClr>
              <a:buSzPts val="3450"/>
              <a:buNone/>
              <a:defRPr>
                <a:solidFill>
                  <a:schemeClr val="dk2"/>
                </a:solidFill>
              </a:defRPr>
            </a:lvl5pPr>
            <a:lvl6pPr lvl="5">
              <a:spcBef>
                <a:spcPts val="0"/>
              </a:spcBef>
              <a:spcAft>
                <a:spcPts val="0"/>
              </a:spcAft>
              <a:buClr>
                <a:schemeClr val="dk2"/>
              </a:buClr>
              <a:buSzPts val="3450"/>
              <a:buNone/>
              <a:defRPr>
                <a:solidFill>
                  <a:schemeClr val="dk2"/>
                </a:solidFill>
              </a:defRPr>
            </a:lvl6pPr>
            <a:lvl7pPr lvl="6">
              <a:spcBef>
                <a:spcPts val="0"/>
              </a:spcBef>
              <a:spcAft>
                <a:spcPts val="0"/>
              </a:spcAft>
              <a:buClr>
                <a:schemeClr val="dk2"/>
              </a:buClr>
              <a:buSzPts val="3450"/>
              <a:buNone/>
              <a:defRPr>
                <a:solidFill>
                  <a:schemeClr val="dk2"/>
                </a:solidFill>
              </a:defRPr>
            </a:lvl7pPr>
            <a:lvl8pPr lvl="7">
              <a:spcBef>
                <a:spcPts val="0"/>
              </a:spcBef>
              <a:spcAft>
                <a:spcPts val="0"/>
              </a:spcAft>
              <a:buClr>
                <a:schemeClr val="dk2"/>
              </a:buClr>
              <a:buSzPts val="3450"/>
              <a:buNone/>
              <a:defRPr>
                <a:solidFill>
                  <a:schemeClr val="dk2"/>
                </a:solidFill>
              </a:defRPr>
            </a:lvl8pPr>
            <a:lvl9pPr lvl="8">
              <a:spcBef>
                <a:spcPts val="0"/>
              </a:spcBef>
              <a:spcAft>
                <a:spcPts val="0"/>
              </a:spcAft>
              <a:buClr>
                <a:schemeClr val="dk2"/>
              </a:buClr>
              <a:buSzPts val="3450"/>
              <a:buNone/>
              <a:defRPr>
                <a:solidFill>
                  <a:schemeClr val="dk2"/>
                </a:solidFill>
              </a:defRPr>
            </a:lvl9pPr>
          </a:lstStyle>
          <a:p/>
        </p:txBody>
      </p:sp>
      <p:sp>
        <p:nvSpPr>
          <p:cNvPr id="220" name="Google Shape;220;p41"/>
          <p:cNvSpPr txBox="1"/>
          <p:nvPr>
            <p:ph idx="1" type="body"/>
          </p:nvPr>
        </p:nvSpPr>
        <p:spPr>
          <a:xfrm>
            <a:off x="197375" y="2685650"/>
            <a:ext cx="3151800" cy="18225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292100" lvl="1" marL="914400">
              <a:lnSpc>
                <a:spcPct val="100000"/>
              </a:lnSpc>
              <a:spcBef>
                <a:spcPts val="0"/>
              </a:spcBef>
              <a:spcAft>
                <a:spcPts val="0"/>
              </a:spcAft>
              <a:buSzPts val="1000"/>
              <a:buChar char="○"/>
              <a:defRPr sz="1000"/>
            </a:lvl2pPr>
            <a:lvl3pPr indent="-292100" lvl="2" marL="1371600">
              <a:lnSpc>
                <a:spcPct val="100000"/>
              </a:lnSpc>
              <a:spcBef>
                <a:spcPts val="0"/>
              </a:spcBef>
              <a:spcAft>
                <a:spcPts val="0"/>
              </a:spcAft>
              <a:buSzPts val="1000"/>
              <a:buChar char="■"/>
              <a:defRPr/>
            </a:lvl3pPr>
            <a:lvl4pPr indent="-292100" lvl="3" marL="1828800">
              <a:lnSpc>
                <a:spcPct val="100000"/>
              </a:lnSpc>
              <a:spcBef>
                <a:spcPts val="0"/>
              </a:spcBef>
              <a:spcAft>
                <a:spcPts val="0"/>
              </a:spcAft>
              <a:buSzPts val="1000"/>
              <a:buChar char="●"/>
              <a:defRPr/>
            </a:lvl4pPr>
            <a:lvl5pPr indent="-292100" lvl="4" marL="2286000">
              <a:lnSpc>
                <a:spcPct val="100000"/>
              </a:lnSpc>
              <a:spcBef>
                <a:spcPts val="0"/>
              </a:spcBef>
              <a:spcAft>
                <a:spcPts val="0"/>
              </a:spcAft>
              <a:buSzPts val="1000"/>
              <a:buChar char="○"/>
              <a:defRPr/>
            </a:lvl5pPr>
            <a:lvl6pPr indent="-292100" lvl="5" marL="2743200">
              <a:lnSpc>
                <a:spcPct val="100000"/>
              </a:lnSpc>
              <a:spcBef>
                <a:spcPts val="0"/>
              </a:spcBef>
              <a:spcAft>
                <a:spcPts val="0"/>
              </a:spcAft>
              <a:buSzPts val="1000"/>
              <a:buChar char="■"/>
              <a:defRPr/>
            </a:lvl6pPr>
            <a:lvl7pPr indent="-292100" lvl="6" marL="3200400">
              <a:lnSpc>
                <a:spcPct val="100000"/>
              </a:lnSpc>
              <a:spcBef>
                <a:spcPts val="0"/>
              </a:spcBef>
              <a:spcAft>
                <a:spcPts val="0"/>
              </a:spcAft>
              <a:buSzPts val="1000"/>
              <a:buChar char="●"/>
              <a:defRPr/>
            </a:lvl7pPr>
            <a:lvl8pPr indent="-292100" lvl="7" marL="3657600">
              <a:lnSpc>
                <a:spcPct val="100000"/>
              </a:lnSpc>
              <a:spcBef>
                <a:spcPts val="0"/>
              </a:spcBef>
              <a:spcAft>
                <a:spcPts val="0"/>
              </a:spcAft>
              <a:buSzPts val="1000"/>
              <a:buChar char="○"/>
              <a:defRPr/>
            </a:lvl8pPr>
            <a:lvl9pPr indent="-292100" lvl="8" marL="4114800">
              <a:lnSpc>
                <a:spcPct val="100000"/>
              </a:lnSpc>
              <a:spcBef>
                <a:spcPts val="0"/>
              </a:spcBef>
              <a:spcAft>
                <a:spcPts val="0"/>
              </a:spcAft>
              <a:buSzPts val="1000"/>
              <a:buChar char="■"/>
              <a:defRPr/>
            </a:lvl9pPr>
          </a:lstStyle>
          <a:p/>
        </p:txBody>
      </p:sp>
      <p:sp>
        <p:nvSpPr>
          <p:cNvPr id="221" name="Google Shape;221;p41"/>
          <p:cNvSpPr txBox="1"/>
          <p:nvPr>
            <p:ph idx="2"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
        <p:nvSpPr>
          <p:cNvPr id="222" name="Google Shape;222;p41"/>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lt1"/>
              </a:buClr>
              <a:buSzPts val="800"/>
              <a:buChar char="●"/>
              <a:defRPr sz="800">
                <a:solidFill>
                  <a:schemeClr val="lt1"/>
                </a:solidFill>
              </a:defRPr>
            </a:lvl1pPr>
            <a:lvl2pPr indent="-279400" lvl="1" marL="914400" algn="r">
              <a:spcBef>
                <a:spcPts val="0"/>
              </a:spcBef>
              <a:spcAft>
                <a:spcPts val="0"/>
              </a:spcAft>
              <a:buClr>
                <a:schemeClr val="lt1"/>
              </a:buClr>
              <a:buSzPts val="800"/>
              <a:buChar char="○"/>
              <a:defRPr>
                <a:solidFill>
                  <a:schemeClr val="lt1"/>
                </a:solidFill>
              </a:defRPr>
            </a:lvl2pPr>
            <a:lvl3pPr indent="-279400" lvl="2" marL="1371600" algn="r">
              <a:spcBef>
                <a:spcPts val="0"/>
              </a:spcBef>
              <a:spcAft>
                <a:spcPts val="0"/>
              </a:spcAft>
              <a:buClr>
                <a:schemeClr val="lt1"/>
              </a:buClr>
              <a:buSzPts val="800"/>
              <a:buChar char="■"/>
              <a:defRPr sz="800">
                <a:solidFill>
                  <a:schemeClr val="lt1"/>
                </a:solidFill>
              </a:defRPr>
            </a:lvl3pPr>
            <a:lvl4pPr indent="-279400" lvl="3" marL="1828800" algn="r">
              <a:spcBef>
                <a:spcPts val="0"/>
              </a:spcBef>
              <a:spcAft>
                <a:spcPts val="0"/>
              </a:spcAft>
              <a:buClr>
                <a:schemeClr val="lt1"/>
              </a:buClr>
              <a:buSzPts val="800"/>
              <a:buChar char="●"/>
              <a:defRPr sz="800">
                <a:solidFill>
                  <a:schemeClr val="lt1"/>
                </a:solidFill>
              </a:defRPr>
            </a:lvl4pPr>
            <a:lvl5pPr indent="-279400" lvl="4" marL="2286000" algn="r">
              <a:spcBef>
                <a:spcPts val="0"/>
              </a:spcBef>
              <a:spcAft>
                <a:spcPts val="0"/>
              </a:spcAft>
              <a:buClr>
                <a:schemeClr val="lt1"/>
              </a:buClr>
              <a:buSzPts val="800"/>
              <a:buChar char="○"/>
              <a:defRPr sz="800">
                <a:solidFill>
                  <a:schemeClr val="lt1"/>
                </a:solidFill>
              </a:defRPr>
            </a:lvl5pPr>
            <a:lvl6pPr indent="-279400" lvl="5" marL="2743200" algn="r">
              <a:spcBef>
                <a:spcPts val="0"/>
              </a:spcBef>
              <a:spcAft>
                <a:spcPts val="0"/>
              </a:spcAft>
              <a:buClr>
                <a:schemeClr val="lt1"/>
              </a:buClr>
              <a:buSzPts val="800"/>
              <a:buChar char="■"/>
              <a:defRPr sz="800">
                <a:solidFill>
                  <a:schemeClr val="lt1"/>
                </a:solidFill>
              </a:defRPr>
            </a:lvl6pPr>
            <a:lvl7pPr indent="-279400" lvl="6" marL="3200400" algn="r">
              <a:spcBef>
                <a:spcPts val="0"/>
              </a:spcBef>
              <a:spcAft>
                <a:spcPts val="0"/>
              </a:spcAft>
              <a:buClr>
                <a:schemeClr val="lt1"/>
              </a:buClr>
              <a:buSzPts val="800"/>
              <a:buChar char="●"/>
              <a:defRPr sz="800">
                <a:solidFill>
                  <a:schemeClr val="lt1"/>
                </a:solidFill>
              </a:defRPr>
            </a:lvl7pPr>
            <a:lvl8pPr indent="-279400" lvl="7" marL="3657600" algn="r">
              <a:spcBef>
                <a:spcPts val="0"/>
              </a:spcBef>
              <a:spcAft>
                <a:spcPts val="0"/>
              </a:spcAft>
              <a:buClr>
                <a:schemeClr val="lt1"/>
              </a:buClr>
              <a:buSzPts val="800"/>
              <a:buChar char="○"/>
              <a:defRPr sz="800">
                <a:solidFill>
                  <a:schemeClr val="lt1"/>
                </a:solidFill>
              </a:defRPr>
            </a:lvl8pPr>
            <a:lvl9pPr indent="-279400" lvl="8" marL="4114800" algn="r">
              <a:spcBef>
                <a:spcPts val="0"/>
              </a:spcBef>
              <a:spcAft>
                <a:spcPts val="0"/>
              </a:spcAft>
              <a:buClr>
                <a:schemeClr val="lt1"/>
              </a:buClr>
              <a:buSzPts val="800"/>
              <a:buChar char="■"/>
              <a:defRPr sz="8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endix">
  <p:cSld name="CAPTION_ONLY">
    <p:bg>
      <p:bgPr>
        <a:solidFill>
          <a:schemeClr val="lt2"/>
        </a:solidFill>
      </p:bgPr>
    </p:bg>
    <p:spTree>
      <p:nvGrpSpPr>
        <p:cNvPr id="223" name="Shape 223"/>
        <p:cNvGrpSpPr/>
        <p:nvPr/>
      </p:nvGrpSpPr>
      <p:grpSpPr>
        <a:xfrm>
          <a:off x="0" y="0"/>
          <a:ext cx="0" cy="0"/>
          <a:chOff x="0" y="0"/>
          <a:chExt cx="0" cy="0"/>
        </a:xfrm>
      </p:grpSpPr>
      <p:sp>
        <p:nvSpPr>
          <p:cNvPr id="224" name="Google Shape;224;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25" name="Google Shape;225;p42"/>
          <p:cNvSpPr txBox="1"/>
          <p:nvPr>
            <p:ph idx="1" type="body"/>
          </p:nvPr>
        </p:nvSpPr>
        <p:spPr>
          <a:xfrm>
            <a:off x="203000" y="89145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26" name="Google Shape;226;p42"/>
          <p:cNvSpPr txBox="1"/>
          <p:nvPr>
            <p:ph idx="2" type="body"/>
          </p:nvPr>
        </p:nvSpPr>
        <p:spPr>
          <a:xfrm>
            <a:off x="2030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27" name="Google Shape;227;p42"/>
          <p:cNvSpPr txBox="1"/>
          <p:nvPr>
            <p:ph idx="3" type="body"/>
          </p:nvPr>
        </p:nvSpPr>
        <p:spPr>
          <a:xfrm>
            <a:off x="2030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28" name="Google Shape;228;p42"/>
          <p:cNvSpPr txBox="1"/>
          <p:nvPr>
            <p:ph idx="4" type="body"/>
          </p:nvPr>
        </p:nvSpPr>
        <p:spPr>
          <a:xfrm>
            <a:off x="2030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29" name="Google Shape;229;p42"/>
          <p:cNvSpPr txBox="1"/>
          <p:nvPr>
            <p:ph idx="5" type="body"/>
          </p:nvPr>
        </p:nvSpPr>
        <p:spPr>
          <a:xfrm>
            <a:off x="2030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0" name="Google Shape;230;p42"/>
          <p:cNvSpPr txBox="1"/>
          <p:nvPr>
            <p:ph idx="6" type="body"/>
          </p:nvPr>
        </p:nvSpPr>
        <p:spPr>
          <a:xfrm>
            <a:off x="2030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31" name="Google Shape;231;p42"/>
          <p:cNvSpPr txBox="1"/>
          <p:nvPr>
            <p:ph idx="7" type="body"/>
          </p:nvPr>
        </p:nvSpPr>
        <p:spPr>
          <a:xfrm>
            <a:off x="2030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2" name="Google Shape;232;p42"/>
          <p:cNvSpPr txBox="1"/>
          <p:nvPr>
            <p:ph idx="8" type="body"/>
          </p:nvPr>
        </p:nvSpPr>
        <p:spPr>
          <a:xfrm>
            <a:off x="203000" y="386240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3" name="Google Shape;233;p42"/>
          <p:cNvSpPr txBox="1"/>
          <p:nvPr>
            <p:ph idx="9" type="body"/>
          </p:nvPr>
        </p:nvSpPr>
        <p:spPr>
          <a:xfrm>
            <a:off x="203000" y="413060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34" name="Google Shape;234;p42"/>
          <p:cNvSpPr txBox="1"/>
          <p:nvPr>
            <p:ph idx="13" type="body"/>
          </p:nvPr>
        </p:nvSpPr>
        <p:spPr>
          <a:xfrm>
            <a:off x="3249600" y="8914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5" name="Google Shape;235;p42"/>
          <p:cNvSpPr txBox="1"/>
          <p:nvPr>
            <p:ph idx="14" type="body"/>
          </p:nvPr>
        </p:nvSpPr>
        <p:spPr>
          <a:xfrm>
            <a:off x="32496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6" name="Google Shape;236;p42"/>
          <p:cNvSpPr txBox="1"/>
          <p:nvPr>
            <p:ph idx="15" type="body"/>
          </p:nvPr>
        </p:nvSpPr>
        <p:spPr>
          <a:xfrm>
            <a:off x="32496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37" name="Google Shape;237;p42"/>
          <p:cNvSpPr txBox="1"/>
          <p:nvPr>
            <p:ph idx="16" type="body"/>
          </p:nvPr>
        </p:nvSpPr>
        <p:spPr>
          <a:xfrm>
            <a:off x="32496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8" name="Google Shape;238;p42"/>
          <p:cNvSpPr txBox="1"/>
          <p:nvPr>
            <p:ph idx="17" type="body"/>
          </p:nvPr>
        </p:nvSpPr>
        <p:spPr>
          <a:xfrm>
            <a:off x="32496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39" name="Google Shape;239;p42"/>
          <p:cNvSpPr txBox="1"/>
          <p:nvPr>
            <p:ph idx="18" type="body"/>
          </p:nvPr>
        </p:nvSpPr>
        <p:spPr>
          <a:xfrm>
            <a:off x="32496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40" name="Google Shape;240;p42"/>
          <p:cNvSpPr txBox="1"/>
          <p:nvPr>
            <p:ph idx="19" type="body"/>
          </p:nvPr>
        </p:nvSpPr>
        <p:spPr>
          <a:xfrm>
            <a:off x="32496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1" name="Google Shape;241;p42"/>
          <p:cNvSpPr txBox="1"/>
          <p:nvPr>
            <p:ph idx="20" type="body"/>
          </p:nvPr>
        </p:nvSpPr>
        <p:spPr>
          <a:xfrm>
            <a:off x="3249600" y="3862400"/>
            <a:ext cx="2644800" cy="2682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2" name="Google Shape;242;p42"/>
          <p:cNvSpPr txBox="1"/>
          <p:nvPr>
            <p:ph idx="21" type="body"/>
          </p:nvPr>
        </p:nvSpPr>
        <p:spPr>
          <a:xfrm>
            <a:off x="3249600" y="413060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43" name="Google Shape;243;p42"/>
          <p:cNvSpPr txBox="1"/>
          <p:nvPr>
            <p:ph idx="22" type="body"/>
          </p:nvPr>
        </p:nvSpPr>
        <p:spPr>
          <a:xfrm>
            <a:off x="6296200" y="8914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4" name="Google Shape;244;p42"/>
          <p:cNvSpPr txBox="1"/>
          <p:nvPr>
            <p:ph idx="23" type="body"/>
          </p:nvPr>
        </p:nvSpPr>
        <p:spPr>
          <a:xfrm>
            <a:off x="6296200" y="13204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5" name="Google Shape;245;p42"/>
          <p:cNvSpPr txBox="1"/>
          <p:nvPr>
            <p:ph idx="24" type="body"/>
          </p:nvPr>
        </p:nvSpPr>
        <p:spPr>
          <a:xfrm>
            <a:off x="6296200" y="15886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46" name="Google Shape;246;p42"/>
          <p:cNvSpPr txBox="1"/>
          <p:nvPr>
            <p:ph idx="25" type="body"/>
          </p:nvPr>
        </p:nvSpPr>
        <p:spPr>
          <a:xfrm>
            <a:off x="6296200" y="2206550"/>
            <a:ext cx="2644800" cy="429000"/>
          </a:xfrm>
          <a:prstGeom prst="rect">
            <a:avLst/>
          </a:prstGeom>
        </p:spPr>
        <p:txBody>
          <a:bodyPr anchorCtr="0" anchor="ctr" bIns="91425" lIns="91425" spcFirstLastPara="1" rIns="91425" wrap="square" tIns="91425">
            <a:norm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7" name="Google Shape;247;p42"/>
          <p:cNvSpPr txBox="1"/>
          <p:nvPr>
            <p:ph idx="26" type="body"/>
          </p:nvPr>
        </p:nvSpPr>
        <p:spPr>
          <a:xfrm>
            <a:off x="6296200" y="2635550"/>
            <a:ext cx="2644800" cy="268200"/>
          </a:xfrm>
          <a:prstGeom prst="rect">
            <a:avLst/>
          </a:prstGeom>
        </p:spPr>
        <p:txBody>
          <a:bodyPr anchorCtr="0" anchor="t" bIns="91425" lIns="91425" spcFirstLastPara="1" rIns="91425" wrap="square" tIns="91425">
            <a:norm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48" name="Google Shape;248;p42"/>
          <p:cNvSpPr txBox="1"/>
          <p:nvPr>
            <p:ph idx="27" type="body"/>
          </p:nvPr>
        </p:nvSpPr>
        <p:spPr>
          <a:xfrm>
            <a:off x="6296200" y="2903750"/>
            <a:ext cx="2644800" cy="268200"/>
          </a:xfrm>
          <a:prstGeom prst="rect">
            <a:avLst/>
          </a:prstGeom>
        </p:spPr>
        <p:txBody>
          <a:bodyPr anchorCtr="0" anchor="t" bIns="91425" lIns="91425" spcFirstLastPara="1" rIns="91425" wrap="square" tIns="91425">
            <a:norm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49" name="Google Shape;249;p42"/>
          <p:cNvSpPr txBox="1"/>
          <p:nvPr>
            <p:ph idx="28" type="body"/>
          </p:nvPr>
        </p:nvSpPr>
        <p:spPr>
          <a:xfrm>
            <a:off x="6296200" y="3433400"/>
            <a:ext cx="2644800" cy="4290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50" name="Google Shape;250;p42"/>
          <p:cNvSpPr txBox="1"/>
          <p:nvPr>
            <p:ph idx="29" type="body"/>
          </p:nvPr>
        </p:nvSpPr>
        <p:spPr>
          <a:xfrm>
            <a:off x="6296200" y="3862400"/>
            <a:ext cx="2644800" cy="2682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Char char="●"/>
              <a:defRPr/>
            </a:lvl1pPr>
            <a:lvl2pPr indent="-342900" lvl="1" marL="914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indent="-342900" lvl="2" marL="1371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indent="-342900" lvl="3" marL="1828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indent="-342900" lvl="4" marL="22860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indent="-342900" lvl="5" marL="27432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indent="-342900" lvl="6" marL="32004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indent="-342900" lvl="7" marL="36576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indent="-342900" lvl="8" marL="41148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p:txBody>
      </p:sp>
      <p:sp>
        <p:nvSpPr>
          <p:cNvPr id="251" name="Google Shape;251;p42"/>
          <p:cNvSpPr txBox="1"/>
          <p:nvPr>
            <p:ph idx="30" type="body"/>
          </p:nvPr>
        </p:nvSpPr>
        <p:spPr>
          <a:xfrm>
            <a:off x="6296200" y="4130600"/>
            <a:ext cx="2644800" cy="268200"/>
          </a:xfrm>
          <a:prstGeom prst="rect">
            <a:avLst/>
          </a:prstGeom>
        </p:spPr>
        <p:txBody>
          <a:bodyPr anchorCtr="0" anchor="t" bIns="91425" lIns="91425" spcFirstLastPara="1" rIns="91425" wrap="square" tIns="91425">
            <a:noAutofit/>
          </a:bodyPr>
          <a:lstStyle>
            <a:lvl1pPr indent="-279400" lvl="0" marL="457200">
              <a:lnSpc>
                <a:spcPct val="100000"/>
              </a:lnSpc>
              <a:spcBef>
                <a:spcPts val="0"/>
              </a:spcBef>
              <a:spcAft>
                <a:spcPts val="0"/>
              </a:spcAft>
              <a:buSzPts val="800"/>
              <a:buChar char="●"/>
              <a:defRPr sz="800"/>
            </a:lvl1pPr>
            <a:lvl2pPr indent="-279400" lvl="1" marL="914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indent="-279400" lvl="2" marL="1371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indent="-279400" lvl="3" marL="1828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indent="-279400" lvl="4" marL="22860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indent="-279400" lvl="5" marL="27432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indent="-279400" lvl="6" marL="3200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indent="-279400" lvl="7" marL="36576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indent="-279400" lvl="8" marL="41148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p:txBody>
      </p:sp>
      <p:sp>
        <p:nvSpPr>
          <p:cNvPr id="252" name="Google Shape;252;p42"/>
          <p:cNvSpPr txBox="1"/>
          <p:nvPr>
            <p:ph idx="31" type="body"/>
          </p:nvPr>
        </p:nvSpPr>
        <p:spPr>
          <a:xfrm>
            <a:off x="196951" y="196725"/>
            <a:ext cx="18606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SzPts val="800"/>
              <a:buChar char="●"/>
              <a:defRPr sz="8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sz="800"/>
            </a:lvl3pPr>
            <a:lvl4pPr indent="-279400" lvl="3" marL="1828800">
              <a:spcBef>
                <a:spcPts val="0"/>
              </a:spcBef>
              <a:spcAft>
                <a:spcPts val="0"/>
              </a:spcAft>
              <a:buSzPts val="800"/>
              <a:buChar char="●"/>
              <a:defRPr sz="800"/>
            </a:lvl4pPr>
            <a:lvl5pPr indent="-279400" lvl="4" marL="2286000">
              <a:spcBef>
                <a:spcPts val="0"/>
              </a:spcBef>
              <a:spcAft>
                <a:spcPts val="0"/>
              </a:spcAft>
              <a:buSzPts val="800"/>
              <a:buChar char="○"/>
              <a:defRPr sz="800"/>
            </a:lvl5pPr>
            <a:lvl6pPr indent="-279400" lvl="5" marL="2743200">
              <a:spcBef>
                <a:spcPts val="0"/>
              </a:spcBef>
              <a:spcAft>
                <a:spcPts val="0"/>
              </a:spcAft>
              <a:buSzPts val="800"/>
              <a:buChar char="■"/>
              <a:defRPr sz="800"/>
            </a:lvl6pPr>
            <a:lvl7pPr indent="-279400" lvl="6" marL="3200400">
              <a:spcBef>
                <a:spcPts val="0"/>
              </a:spcBef>
              <a:spcAft>
                <a:spcPts val="0"/>
              </a:spcAft>
              <a:buSzPts val="800"/>
              <a:buChar char="●"/>
              <a:defRPr sz="800"/>
            </a:lvl7pPr>
            <a:lvl8pPr indent="-279400" lvl="7" marL="3657600">
              <a:spcBef>
                <a:spcPts val="0"/>
              </a:spcBef>
              <a:spcAft>
                <a:spcPts val="0"/>
              </a:spcAft>
              <a:buSzPts val="800"/>
              <a:buChar char="○"/>
              <a:defRPr sz="800"/>
            </a:lvl8pPr>
            <a:lvl9pPr indent="-279400" lvl="8" marL="4114800">
              <a:spcBef>
                <a:spcPts val="0"/>
              </a:spcBef>
              <a:spcAft>
                <a:spcPts val="0"/>
              </a:spcAft>
              <a:buSzPts val="800"/>
              <a:buChar char="■"/>
              <a:defRPr sz="800"/>
            </a:lvl9pPr>
          </a:lstStyle>
          <a:p/>
        </p:txBody>
      </p:sp>
      <p:sp>
        <p:nvSpPr>
          <p:cNvPr id="253" name="Google Shape;253;p42"/>
          <p:cNvSpPr txBox="1"/>
          <p:nvPr>
            <p:ph idx="32"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SzPts val="800"/>
              <a:buChar char="●"/>
              <a:defRPr sz="800"/>
            </a:lvl1pPr>
            <a:lvl2pPr indent="-279400" lvl="1" marL="914400" algn="r">
              <a:spcBef>
                <a:spcPts val="0"/>
              </a:spcBef>
              <a:spcAft>
                <a:spcPts val="0"/>
              </a:spcAft>
              <a:buSzPts val="800"/>
              <a:buChar char="○"/>
              <a:defRPr/>
            </a:lvl2pPr>
            <a:lvl3pPr indent="-279400" lvl="2" marL="1371600" algn="r">
              <a:spcBef>
                <a:spcPts val="0"/>
              </a:spcBef>
              <a:spcAft>
                <a:spcPts val="0"/>
              </a:spcAft>
              <a:buSzPts val="800"/>
              <a:buChar char="■"/>
              <a:defRPr sz="800"/>
            </a:lvl3pPr>
            <a:lvl4pPr indent="-279400" lvl="3" marL="1828800" algn="r">
              <a:spcBef>
                <a:spcPts val="0"/>
              </a:spcBef>
              <a:spcAft>
                <a:spcPts val="0"/>
              </a:spcAft>
              <a:buSzPts val="800"/>
              <a:buChar char="●"/>
              <a:defRPr sz="800"/>
            </a:lvl4pPr>
            <a:lvl5pPr indent="-279400" lvl="4" marL="2286000" algn="r">
              <a:spcBef>
                <a:spcPts val="0"/>
              </a:spcBef>
              <a:spcAft>
                <a:spcPts val="0"/>
              </a:spcAft>
              <a:buSzPts val="800"/>
              <a:buChar char="○"/>
              <a:defRPr sz="800"/>
            </a:lvl5pPr>
            <a:lvl6pPr indent="-279400" lvl="5" marL="2743200" algn="r">
              <a:spcBef>
                <a:spcPts val="0"/>
              </a:spcBef>
              <a:spcAft>
                <a:spcPts val="0"/>
              </a:spcAft>
              <a:buSzPts val="800"/>
              <a:buChar char="■"/>
              <a:defRPr sz="800"/>
            </a:lvl6pPr>
            <a:lvl7pPr indent="-279400" lvl="6" marL="3200400" algn="r">
              <a:spcBef>
                <a:spcPts val="0"/>
              </a:spcBef>
              <a:spcAft>
                <a:spcPts val="0"/>
              </a:spcAft>
              <a:buSzPts val="800"/>
              <a:buChar char="●"/>
              <a:defRPr sz="800"/>
            </a:lvl7pPr>
            <a:lvl8pPr indent="-279400" lvl="7" marL="3657600" algn="r">
              <a:spcBef>
                <a:spcPts val="0"/>
              </a:spcBef>
              <a:spcAft>
                <a:spcPts val="0"/>
              </a:spcAft>
              <a:buSzPts val="800"/>
              <a:buChar char="○"/>
              <a:defRPr sz="800"/>
            </a:lvl8pPr>
            <a:lvl9pPr indent="-279400" lvl="8" marL="4114800" algn="r">
              <a:spcBef>
                <a:spcPts val="0"/>
              </a:spcBef>
              <a:spcAft>
                <a:spcPts val="0"/>
              </a:spcAft>
              <a:buSzPts val="800"/>
              <a:buChar char="■"/>
              <a:defRPr sz="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lank">
  <p:cSld name="CUSTOM">
    <p:spTree>
      <p:nvGrpSpPr>
        <p:cNvPr id="254" name="Shape 254"/>
        <p:cNvGrpSpPr/>
        <p:nvPr/>
      </p:nvGrpSpPr>
      <p:grpSpPr>
        <a:xfrm>
          <a:off x="0" y="0"/>
          <a:ext cx="0" cy="0"/>
          <a:chOff x="0" y="0"/>
          <a:chExt cx="0" cy="0"/>
        </a:xfrm>
      </p:grpSpPr>
      <p:sp>
        <p:nvSpPr>
          <p:cNvPr id="255" name="Google Shape;255;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6" name="Google Shape;256;p43"/>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lvl1pPr indent="-279400" lvl="0" marL="457200">
              <a:spcBef>
                <a:spcPts val="0"/>
              </a:spcBef>
              <a:spcAft>
                <a:spcPts val="0"/>
              </a:spcAft>
              <a:buClr>
                <a:schemeClr val="dk1"/>
              </a:buClr>
              <a:buSzPts val="800"/>
              <a:buChar char="●"/>
              <a:defRPr sz="800">
                <a:solidFill>
                  <a:schemeClr val="dk1"/>
                </a:solidFill>
              </a:defRPr>
            </a:lvl1pPr>
            <a:lvl2pPr indent="-279400" lvl="1" marL="914400">
              <a:spcBef>
                <a:spcPts val="0"/>
              </a:spcBef>
              <a:spcAft>
                <a:spcPts val="0"/>
              </a:spcAft>
              <a:buClr>
                <a:schemeClr val="dk1"/>
              </a:buClr>
              <a:buSzPts val="800"/>
              <a:buChar char="○"/>
              <a:defRPr>
                <a:solidFill>
                  <a:schemeClr val="dk1"/>
                </a:solidFill>
              </a:defRPr>
            </a:lvl2pPr>
            <a:lvl3pPr indent="-279400" lvl="2" marL="1371600">
              <a:spcBef>
                <a:spcPts val="0"/>
              </a:spcBef>
              <a:spcAft>
                <a:spcPts val="0"/>
              </a:spcAft>
              <a:buClr>
                <a:schemeClr val="dk1"/>
              </a:buClr>
              <a:buSzPts val="800"/>
              <a:buChar char="■"/>
              <a:defRPr sz="800">
                <a:solidFill>
                  <a:schemeClr val="dk1"/>
                </a:solidFill>
              </a:defRPr>
            </a:lvl3pPr>
            <a:lvl4pPr indent="-279400" lvl="3" marL="1828800">
              <a:spcBef>
                <a:spcPts val="0"/>
              </a:spcBef>
              <a:spcAft>
                <a:spcPts val="0"/>
              </a:spcAft>
              <a:buClr>
                <a:schemeClr val="dk1"/>
              </a:buClr>
              <a:buSzPts val="800"/>
              <a:buChar char="●"/>
              <a:defRPr sz="800">
                <a:solidFill>
                  <a:schemeClr val="dk1"/>
                </a:solidFill>
              </a:defRPr>
            </a:lvl4pPr>
            <a:lvl5pPr indent="-279400" lvl="4" marL="2286000">
              <a:spcBef>
                <a:spcPts val="0"/>
              </a:spcBef>
              <a:spcAft>
                <a:spcPts val="0"/>
              </a:spcAft>
              <a:buClr>
                <a:schemeClr val="dk1"/>
              </a:buClr>
              <a:buSzPts val="800"/>
              <a:buChar char="○"/>
              <a:defRPr sz="800">
                <a:solidFill>
                  <a:schemeClr val="dk1"/>
                </a:solidFill>
              </a:defRPr>
            </a:lvl5pPr>
            <a:lvl6pPr indent="-279400" lvl="5" marL="2743200">
              <a:spcBef>
                <a:spcPts val="0"/>
              </a:spcBef>
              <a:spcAft>
                <a:spcPts val="0"/>
              </a:spcAft>
              <a:buClr>
                <a:schemeClr val="dk1"/>
              </a:buClr>
              <a:buSzPts val="800"/>
              <a:buChar char="■"/>
              <a:defRPr sz="800">
                <a:solidFill>
                  <a:schemeClr val="dk1"/>
                </a:solidFill>
              </a:defRPr>
            </a:lvl6pPr>
            <a:lvl7pPr indent="-279400" lvl="6" marL="3200400">
              <a:spcBef>
                <a:spcPts val="0"/>
              </a:spcBef>
              <a:spcAft>
                <a:spcPts val="0"/>
              </a:spcAft>
              <a:buClr>
                <a:schemeClr val="dk1"/>
              </a:buClr>
              <a:buSzPts val="800"/>
              <a:buChar char="●"/>
              <a:defRPr sz="800">
                <a:solidFill>
                  <a:schemeClr val="dk1"/>
                </a:solidFill>
              </a:defRPr>
            </a:lvl7pPr>
            <a:lvl8pPr indent="-279400" lvl="7" marL="3657600">
              <a:spcBef>
                <a:spcPts val="0"/>
              </a:spcBef>
              <a:spcAft>
                <a:spcPts val="0"/>
              </a:spcAft>
              <a:buClr>
                <a:schemeClr val="dk1"/>
              </a:buClr>
              <a:buSzPts val="800"/>
              <a:buChar char="○"/>
              <a:defRPr sz="800">
                <a:solidFill>
                  <a:schemeClr val="dk1"/>
                </a:solidFill>
              </a:defRPr>
            </a:lvl8pPr>
            <a:lvl9pPr indent="-279400" lvl="8" marL="4114800">
              <a:spcBef>
                <a:spcPts val="0"/>
              </a:spcBef>
              <a:spcAft>
                <a:spcPts val="0"/>
              </a:spcAft>
              <a:buClr>
                <a:schemeClr val="dk1"/>
              </a:buClr>
              <a:buSzPts val="800"/>
              <a:buChar char="■"/>
              <a:defRPr sz="800">
                <a:solidFill>
                  <a:schemeClr val="dk1"/>
                </a:solidFill>
              </a:defRPr>
            </a:lvl9pPr>
          </a:lstStyle>
          <a:p/>
        </p:txBody>
      </p:sp>
      <p:sp>
        <p:nvSpPr>
          <p:cNvPr id="257" name="Google Shape;257;p43"/>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lvl1pPr indent="-279400" lvl="0" marL="457200" algn="r">
              <a:spcBef>
                <a:spcPts val="0"/>
              </a:spcBef>
              <a:spcAft>
                <a:spcPts val="0"/>
              </a:spcAft>
              <a:buClr>
                <a:schemeClr val="dk1"/>
              </a:buClr>
              <a:buSzPts val="800"/>
              <a:buChar char="●"/>
              <a:defRPr sz="800">
                <a:solidFill>
                  <a:schemeClr val="dk1"/>
                </a:solidFill>
              </a:defRPr>
            </a:lvl1pPr>
            <a:lvl2pPr indent="-279400" lvl="1" marL="914400" algn="r">
              <a:spcBef>
                <a:spcPts val="0"/>
              </a:spcBef>
              <a:spcAft>
                <a:spcPts val="0"/>
              </a:spcAft>
              <a:buClr>
                <a:schemeClr val="dk1"/>
              </a:buClr>
              <a:buSzPts val="800"/>
              <a:buChar char="○"/>
              <a:defRPr>
                <a:solidFill>
                  <a:schemeClr val="dk1"/>
                </a:solidFill>
              </a:defRPr>
            </a:lvl2pPr>
            <a:lvl3pPr indent="-279400" lvl="2" marL="1371600" algn="r">
              <a:spcBef>
                <a:spcPts val="0"/>
              </a:spcBef>
              <a:spcAft>
                <a:spcPts val="0"/>
              </a:spcAft>
              <a:buClr>
                <a:schemeClr val="dk1"/>
              </a:buClr>
              <a:buSzPts val="800"/>
              <a:buChar char="■"/>
              <a:defRPr sz="800">
                <a:solidFill>
                  <a:schemeClr val="dk1"/>
                </a:solidFill>
              </a:defRPr>
            </a:lvl3pPr>
            <a:lvl4pPr indent="-279400" lvl="3" marL="1828800" algn="r">
              <a:spcBef>
                <a:spcPts val="0"/>
              </a:spcBef>
              <a:spcAft>
                <a:spcPts val="0"/>
              </a:spcAft>
              <a:buClr>
                <a:schemeClr val="dk1"/>
              </a:buClr>
              <a:buSzPts val="800"/>
              <a:buChar char="●"/>
              <a:defRPr sz="800">
                <a:solidFill>
                  <a:schemeClr val="dk1"/>
                </a:solidFill>
              </a:defRPr>
            </a:lvl4pPr>
            <a:lvl5pPr indent="-279400" lvl="4" marL="2286000" algn="r">
              <a:spcBef>
                <a:spcPts val="0"/>
              </a:spcBef>
              <a:spcAft>
                <a:spcPts val="0"/>
              </a:spcAft>
              <a:buClr>
                <a:schemeClr val="dk1"/>
              </a:buClr>
              <a:buSzPts val="800"/>
              <a:buChar char="○"/>
              <a:defRPr sz="800">
                <a:solidFill>
                  <a:schemeClr val="dk1"/>
                </a:solidFill>
              </a:defRPr>
            </a:lvl5pPr>
            <a:lvl6pPr indent="-279400" lvl="5" marL="2743200" algn="r">
              <a:spcBef>
                <a:spcPts val="0"/>
              </a:spcBef>
              <a:spcAft>
                <a:spcPts val="0"/>
              </a:spcAft>
              <a:buClr>
                <a:schemeClr val="dk1"/>
              </a:buClr>
              <a:buSzPts val="800"/>
              <a:buChar char="■"/>
              <a:defRPr sz="800">
                <a:solidFill>
                  <a:schemeClr val="dk1"/>
                </a:solidFill>
              </a:defRPr>
            </a:lvl6pPr>
            <a:lvl7pPr indent="-279400" lvl="6" marL="3200400" algn="r">
              <a:spcBef>
                <a:spcPts val="0"/>
              </a:spcBef>
              <a:spcAft>
                <a:spcPts val="0"/>
              </a:spcAft>
              <a:buClr>
                <a:schemeClr val="dk1"/>
              </a:buClr>
              <a:buSzPts val="800"/>
              <a:buChar char="●"/>
              <a:defRPr sz="800">
                <a:solidFill>
                  <a:schemeClr val="dk1"/>
                </a:solidFill>
              </a:defRPr>
            </a:lvl7pPr>
            <a:lvl8pPr indent="-279400" lvl="7" marL="3657600" algn="r">
              <a:spcBef>
                <a:spcPts val="0"/>
              </a:spcBef>
              <a:spcAft>
                <a:spcPts val="0"/>
              </a:spcAft>
              <a:buClr>
                <a:schemeClr val="dk1"/>
              </a:buClr>
              <a:buSzPts val="800"/>
              <a:buChar char="○"/>
              <a:defRPr sz="800">
                <a:solidFill>
                  <a:schemeClr val="dk1"/>
                </a:solidFill>
              </a:defRPr>
            </a:lvl8pPr>
            <a:lvl9pPr indent="-279400" lvl="8" marL="4114800" algn="r">
              <a:spcBef>
                <a:spcPts val="0"/>
              </a:spcBef>
              <a:spcAft>
                <a:spcPts val="0"/>
              </a:spcAft>
              <a:buClr>
                <a:schemeClr val="dk1"/>
              </a:buClr>
              <a:buSzPts val="800"/>
              <a:buChar char="■"/>
              <a:defRPr sz="8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theme" Target="../theme/theme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1pPr>
            <a:lvl2pPr lvl="1">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2pPr>
            <a:lvl3pPr lvl="2">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3pPr>
            <a:lvl4pPr lvl="3">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4pPr>
            <a:lvl5pPr lvl="4">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5pPr>
            <a:lvl6pPr lvl="5">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6pPr>
            <a:lvl7pPr lvl="6">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7pPr>
            <a:lvl8pPr lvl="7">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8pPr>
            <a:lvl9pPr lvl="8">
              <a:lnSpc>
                <a:spcPct val="90000"/>
              </a:lnSpc>
              <a:spcBef>
                <a:spcPts val="0"/>
              </a:spcBef>
              <a:spcAft>
                <a:spcPts val="0"/>
              </a:spcAft>
              <a:buClr>
                <a:schemeClr val="dk1"/>
              </a:buClr>
              <a:buSzPts val="3450"/>
              <a:buFont typeface="Merriweather"/>
              <a:buNone/>
              <a:defRPr b="1" sz="3450">
                <a:solidFill>
                  <a:schemeClr val="dk1"/>
                </a:solidFill>
                <a:latin typeface="Merriweather"/>
                <a:ea typeface="Merriweather"/>
                <a:cs typeface="Merriweather"/>
                <a:sym typeface="Merriweather"/>
              </a:defRPr>
            </a:lvl9pPr>
          </a:lstStyle>
          <a:p/>
        </p:txBody>
      </p:sp>
      <p:sp>
        <p:nvSpPr>
          <p:cNvPr id="52" name="Google Shape;52;p13"/>
          <p:cNvSpPr txBox="1"/>
          <p:nvPr>
            <p:ph idx="1" type="body"/>
          </p:nvPr>
        </p:nvSpPr>
        <p:spPr>
          <a:xfrm>
            <a:off x="311700" y="1152475"/>
            <a:ext cx="8520600" cy="1760100"/>
          </a:xfrm>
          <a:prstGeom prst="rect">
            <a:avLst/>
          </a:prstGeom>
          <a:noFill/>
          <a:ln>
            <a:noFill/>
          </a:ln>
        </p:spPr>
        <p:txBody>
          <a:bodyPr anchorCtr="0" anchor="t" bIns="91425" lIns="91425" spcFirstLastPara="1" rIns="91425" wrap="square" tIns="91425">
            <a:normAutofit/>
          </a:bodyPr>
          <a:lstStyle>
            <a:lvl1pPr indent="-292100" lvl="0" marL="4572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1pPr>
            <a:lvl2pPr indent="-279400" lvl="1" marL="914400">
              <a:lnSpc>
                <a:spcPct val="115000"/>
              </a:lnSpc>
              <a:spcBef>
                <a:spcPts val="0"/>
              </a:spcBef>
              <a:spcAft>
                <a:spcPts val="0"/>
              </a:spcAft>
              <a:buClr>
                <a:schemeClr val="dk2"/>
              </a:buClr>
              <a:buSzPts val="800"/>
              <a:buFont typeface="DM Sans"/>
              <a:buChar char="○"/>
              <a:defRPr sz="800">
                <a:solidFill>
                  <a:schemeClr val="dk2"/>
                </a:solidFill>
                <a:latin typeface="DM Sans"/>
                <a:ea typeface="DM Sans"/>
                <a:cs typeface="DM Sans"/>
                <a:sym typeface="DM Sans"/>
              </a:defRPr>
            </a:lvl2pPr>
            <a:lvl3pPr indent="-292100" lvl="2" marL="13716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3pPr>
            <a:lvl4pPr indent="-292100" lvl="3" marL="18288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4pPr>
            <a:lvl5pPr indent="-292100" lvl="4" marL="22860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5pPr>
            <a:lvl6pPr indent="-292100" lvl="5" marL="27432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6pPr>
            <a:lvl7pPr indent="-292100" lvl="6" marL="32004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7pPr>
            <a:lvl8pPr indent="-292100" lvl="7" marL="36576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8pPr>
            <a:lvl9pPr indent="-292100" lvl="8" marL="41148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800">
                <a:solidFill>
                  <a:schemeClr val="dk1"/>
                </a:solidFill>
                <a:latin typeface="DM Sans"/>
                <a:ea typeface="DM Sans"/>
                <a:cs typeface="DM Sans"/>
                <a:sym typeface="DM Sans"/>
              </a:defRPr>
            </a:lvl1pPr>
            <a:lvl2pPr lvl="1" algn="r">
              <a:buNone/>
              <a:defRPr sz="800">
                <a:solidFill>
                  <a:schemeClr val="dk1"/>
                </a:solidFill>
                <a:latin typeface="DM Sans"/>
                <a:ea typeface="DM Sans"/>
                <a:cs typeface="DM Sans"/>
                <a:sym typeface="DM Sans"/>
              </a:defRPr>
            </a:lvl2pPr>
            <a:lvl3pPr lvl="2" algn="r">
              <a:buNone/>
              <a:defRPr sz="800">
                <a:solidFill>
                  <a:schemeClr val="dk1"/>
                </a:solidFill>
                <a:latin typeface="DM Sans"/>
                <a:ea typeface="DM Sans"/>
                <a:cs typeface="DM Sans"/>
                <a:sym typeface="DM Sans"/>
              </a:defRPr>
            </a:lvl3pPr>
            <a:lvl4pPr lvl="3" algn="r">
              <a:buNone/>
              <a:defRPr sz="800">
                <a:solidFill>
                  <a:schemeClr val="dk1"/>
                </a:solidFill>
                <a:latin typeface="DM Sans"/>
                <a:ea typeface="DM Sans"/>
                <a:cs typeface="DM Sans"/>
                <a:sym typeface="DM Sans"/>
              </a:defRPr>
            </a:lvl4pPr>
            <a:lvl5pPr lvl="4" algn="r">
              <a:buNone/>
              <a:defRPr sz="800">
                <a:solidFill>
                  <a:schemeClr val="dk1"/>
                </a:solidFill>
                <a:latin typeface="DM Sans"/>
                <a:ea typeface="DM Sans"/>
                <a:cs typeface="DM Sans"/>
                <a:sym typeface="DM Sans"/>
              </a:defRPr>
            </a:lvl5pPr>
            <a:lvl6pPr lvl="5" algn="r">
              <a:buNone/>
              <a:defRPr sz="800">
                <a:solidFill>
                  <a:schemeClr val="dk1"/>
                </a:solidFill>
                <a:latin typeface="DM Sans"/>
                <a:ea typeface="DM Sans"/>
                <a:cs typeface="DM Sans"/>
                <a:sym typeface="DM Sans"/>
              </a:defRPr>
            </a:lvl6pPr>
            <a:lvl7pPr lvl="6" algn="r">
              <a:buNone/>
              <a:defRPr sz="800">
                <a:solidFill>
                  <a:schemeClr val="dk1"/>
                </a:solidFill>
                <a:latin typeface="DM Sans"/>
                <a:ea typeface="DM Sans"/>
                <a:cs typeface="DM Sans"/>
                <a:sym typeface="DM Sans"/>
              </a:defRPr>
            </a:lvl7pPr>
            <a:lvl8pPr lvl="7" algn="r">
              <a:buNone/>
              <a:defRPr sz="800">
                <a:solidFill>
                  <a:schemeClr val="dk1"/>
                </a:solidFill>
                <a:latin typeface="DM Sans"/>
                <a:ea typeface="DM Sans"/>
                <a:cs typeface="DM Sans"/>
                <a:sym typeface="DM Sans"/>
              </a:defRPr>
            </a:lvl8pPr>
            <a:lvl9pPr lvl="8" algn="r">
              <a:buNone/>
              <a:defRPr sz="8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24">
          <p15:clr>
            <a:srgbClr val="E46962"/>
          </p15:clr>
        </p15:guide>
        <p15:guide id="2" orient="horz" pos="124">
          <p15:clr>
            <a:srgbClr val="E46962"/>
          </p15:clr>
        </p15:guide>
        <p15:guide id="3" pos="5636">
          <p15:clr>
            <a:srgbClr val="E46962"/>
          </p15:clr>
        </p15:guide>
        <p15:guide id="4" orient="horz" pos="3116">
          <p15:clr>
            <a:srgbClr val="E46962"/>
          </p15:clr>
        </p15:guide>
        <p15:guide id="5" pos="1296">
          <p15:clr>
            <a:srgbClr val="E46962"/>
          </p15:clr>
        </p15:guide>
        <p15:guide id="6" pos="4465">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hyperlink" Target="http://drive.google.com/file/d/1g64UWz07cgH7OzFT7Slk-Ltk1Ln8WnaV/view" TargetMode="Externa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4"/>
          <p:cNvSpPr txBox="1"/>
          <p:nvPr>
            <p:ph idx="4" type="body"/>
          </p:nvPr>
        </p:nvSpPr>
        <p:spPr>
          <a:xfrm>
            <a:off x="8208751" y="196725"/>
            <a:ext cx="8124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MM</a:t>
            </a:r>
            <a:r>
              <a:rPr lang="en"/>
              <a:t>.DD.YY</a:t>
            </a:r>
            <a:endParaRPr/>
          </a:p>
        </p:txBody>
      </p:sp>
      <p:sp>
        <p:nvSpPr>
          <p:cNvPr id="263" name="Google Shape;263;p44"/>
          <p:cNvSpPr txBox="1"/>
          <p:nvPr>
            <p:ph type="ctrTitle"/>
          </p:nvPr>
        </p:nvSpPr>
        <p:spPr>
          <a:xfrm>
            <a:off x="196950" y="223825"/>
            <a:ext cx="8011800" cy="18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two:</a:t>
            </a:r>
            <a:endParaRPr/>
          </a:p>
        </p:txBody>
      </p:sp>
      <p:sp>
        <p:nvSpPr>
          <p:cNvPr id="264" name="Google Shape;264;p44"/>
          <p:cNvSpPr txBox="1"/>
          <p:nvPr>
            <p:ph idx="2" type="subTitle"/>
          </p:nvPr>
        </p:nvSpPr>
        <p:spPr>
          <a:xfrm>
            <a:off x="196950" y="2171250"/>
            <a:ext cx="3986700" cy="55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Prompting in the real-world </a:t>
            </a:r>
            <a:endParaRPr/>
          </a:p>
        </p:txBody>
      </p:sp>
      <p:pic>
        <p:nvPicPr>
          <p:cNvPr descr="Blue and green wave pattern. " id="265" name="Google Shape;265;p44"/>
          <p:cNvPicPr preferRelativeResize="0"/>
          <p:nvPr>
            <p:ph idx="3" type="pic"/>
          </p:nvPr>
        </p:nvPicPr>
        <p:blipFill rotWithShape="1">
          <a:blip r:embed="rId3">
            <a:alphaModFix/>
          </a:blip>
          <a:srcRect b="797" l="0" r="0" t="797"/>
          <a:stretch/>
        </p:blipFill>
        <p:spPr>
          <a:xfrm>
            <a:off x="4437578" y="2171250"/>
            <a:ext cx="4509600" cy="2775600"/>
          </a:xfrm>
          <a:prstGeom prst="round2DiagRect">
            <a:avLst>
              <a:gd fmla="val 16667" name="adj1"/>
              <a:gd fmla="val 0" name="adj2"/>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3"/>
          <p:cNvSpPr/>
          <p:nvPr/>
        </p:nvSpPr>
        <p:spPr>
          <a:xfrm>
            <a:off x="197375" y="1541325"/>
            <a:ext cx="8859900" cy="3533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62" name="Google Shape;362;p53"/>
          <p:cNvSpPr/>
          <p:nvPr/>
        </p:nvSpPr>
        <p:spPr>
          <a:xfrm>
            <a:off x="2424550" y="588825"/>
            <a:ext cx="6522000" cy="75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63" name="Google Shape;363;p53"/>
          <p:cNvSpPr txBox="1"/>
          <p:nvPr>
            <p:ph idx="1" type="subTitle"/>
          </p:nvPr>
        </p:nvSpPr>
        <p:spPr>
          <a:xfrm>
            <a:off x="197375" y="0"/>
            <a:ext cx="3596700" cy="11544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Zero-Shot Travel</a:t>
            </a:r>
            <a:endParaRPr/>
          </a:p>
          <a:p>
            <a:pPr indent="0" lvl="0" marL="0" rtl="0" algn="ctr">
              <a:spcBef>
                <a:spcPts val="1200"/>
              </a:spcBef>
              <a:spcAft>
                <a:spcPts val="1200"/>
              </a:spcAft>
              <a:buNone/>
            </a:pPr>
            <a:r>
              <a:t/>
            </a:r>
            <a:endParaRPr/>
          </a:p>
        </p:txBody>
      </p:sp>
      <p:sp>
        <p:nvSpPr>
          <p:cNvPr id="364" name="Google Shape;364;p53"/>
          <p:cNvSpPr txBox="1"/>
          <p:nvPr/>
        </p:nvSpPr>
        <p:spPr>
          <a:xfrm>
            <a:off x="2441875" y="640750"/>
            <a:ext cx="6078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Merriweather"/>
                <a:ea typeface="Merriweather"/>
                <a:cs typeface="Merriweather"/>
                <a:sym typeface="Merriweather"/>
              </a:rPr>
              <a:t>I'm 25 years old, create me a travel plan to go across the world!`</a:t>
            </a:r>
            <a:endParaRPr sz="1700">
              <a:latin typeface="Merriweather"/>
              <a:ea typeface="Merriweather"/>
              <a:cs typeface="Merriweather"/>
              <a:sym typeface="Merriweather"/>
            </a:endParaRPr>
          </a:p>
        </p:txBody>
      </p:sp>
      <p:sp>
        <p:nvSpPr>
          <p:cNvPr id="365" name="Google Shape;365;p53"/>
          <p:cNvSpPr txBox="1"/>
          <p:nvPr/>
        </p:nvSpPr>
        <p:spPr>
          <a:xfrm>
            <a:off x="8347375" y="513800"/>
            <a:ext cx="1662600" cy="9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latin typeface="DM Sans"/>
                <a:ea typeface="DM Sans"/>
                <a:cs typeface="DM Sans"/>
                <a:sym typeface="DM Sans"/>
              </a:rPr>
              <a:t>👤</a:t>
            </a:r>
            <a:endParaRPr sz="3300">
              <a:solidFill>
                <a:schemeClr val="dk1"/>
              </a:solidFill>
              <a:latin typeface="DM Sans"/>
              <a:ea typeface="DM Sans"/>
              <a:cs typeface="DM Sans"/>
              <a:sym typeface="DM Sans"/>
            </a:endParaRPr>
          </a:p>
        </p:txBody>
      </p:sp>
      <p:sp>
        <p:nvSpPr>
          <p:cNvPr id="366" name="Google Shape;366;p53"/>
          <p:cNvSpPr txBox="1"/>
          <p:nvPr/>
        </p:nvSpPr>
        <p:spPr>
          <a:xfrm>
            <a:off x="720425" y="1749225"/>
            <a:ext cx="8330100" cy="332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hlink"/>
              </a:buClr>
              <a:buSzPts val="1100"/>
              <a:buFont typeface="Arial"/>
              <a:buNone/>
            </a:pPr>
            <a:r>
              <a:rPr b="1" lang="en">
                <a:solidFill>
                  <a:schemeClr val="hlink"/>
                </a:solidFill>
                <a:latin typeface="Merriweather"/>
                <a:ea typeface="Merriweather"/>
                <a:cs typeface="Merriweather"/>
                <a:sym typeface="Merriweather"/>
              </a:rPr>
              <a:t>Around-the-World Plan (Approx. 9–12 Months)</a:t>
            </a:r>
            <a:endParaRPr b="1">
              <a:solidFill>
                <a:schemeClr val="hlink"/>
              </a:solidFill>
              <a:latin typeface="Merriweather"/>
              <a:ea typeface="Merriweather"/>
              <a:cs typeface="Merriweather"/>
              <a:sym typeface="Merriweather"/>
            </a:endParaRPr>
          </a:p>
          <a:p>
            <a:pPr indent="-317500" lvl="0" marL="457200" rtl="0" algn="l">
              <a:lnSpc>
                <a:spcPct val="115000"/>
              </a:lnSpc>
              <a:spcBef>
                <a:spcPts val="1200"/>
              </a:spcBef>
              <a:spcAft>
                <a:spcPts val="0"/>
              </a:spcAft>
              <a:buClr>
                <a:schemeClr val="hlink"/>
              </a:buClr>
              <a:buSzPts val="1400"/>
              <a:buFont typeface="Merriweather"/>
              <a:buAutoNum type="arabicPeriod"/>
            </a:pPr>
            <a:r>
              <a:rPr b="1" lang="en">
                <a:solidFill>
                  <a:schemeClr val="hlink"/>
                </a:solidFill>
                <a:latin typeface="Merriweather"/>
                <a:ea typeface="Merriweather"/>
                <a:cs typeface="Merriweather"/>
                <a:sym typeface="Merriweather"/>
              </a:rPr>
              <a:t>Europe (1–2 Months)</a:t>
            </a:r>
            <a:endParaRPr b="1">
              <a:solidFill>
                <a:schemeClr val="hlink"/>
              </a:solidFill>
              <a:latin typeface="Merriweather"/>
              <a:ea typeface="Merriweather"/>
              <a:cs typeface="Merriweather"/>
              <a:sym typeface="Merriweather"/>
            </a:endParaRPr>
          </a:p>
          <a:p>
            <a:pPr indent="-317500" lvl="1" marL="914400" rtl="0" algn="l">
              <a:lnSpc>
                <a:spcPct val="115000"/>
              </a:lnSpc>
              <a:spcBef>
                <a:spcPts val="0"/>
              </a:spcBef>
              <a:spcAft>
                <a:spcPts val="0"/>
              </a:spcAft>
              <a:buClr>
                <a:schemeClr val="hlink"/>
              </a:buClr>
              <a:buSzPts val="1400"/>
              <a:buChar char="○"/>
            </a:pPr>
            <a:r>
              <a:rPr b="1" lang="en">
                <a:solidFill>
                  <a:schemeClr val="hlink"/>
                </a:solidFill>
                <a:latin typeface="Merriweather"/>
                <a:ea typeface="Merriweather"/>
                <a:cs typeface="Merriweather"/>
                <a:sym typeface="Merriweather"/>
              </a:rPr>
              <a:t>Highlights</a:t>
            </a:r>
            <a:r>
              <a:rPr lang="en">
                <a:solidFill>
                  <a:schemeClr val="hlink"/>
                </a:solidFill>
                <a:latin typeface="Merriweather"/>
                <a:ea typeface="Merriweather"/>
                <a:cs typeface="Merriweather"/>
                <a:sym typeface="Merriweather"/>
              </a:rPr>
              <a:t>: London, Paris, Barcelona, Amsterdam (Western Europe) + Prague, Budapest, Krakow (Eastern Europe)</a:t>
            </a:r>
            <a:endParaRPr>
              <a:solidFill>
                <a:schemeClr val="hlink"/>
              </a:solidFill>
              <a:latin typeface="Merriweather"/>
              <a:ea typeface="Merriweather"/>
              <a:cs typeface="Merriweather"/>
              <a:sym typeface="Merriweather"/>
            </a:endParaRPr>
          </a:p>
          <a:p>
            <a:pPr indent="-317500" lvl="1" marL="914400" rtl="0" algn="l">
              <a:lnSpc>
                <a:spcPct val="115000"/>
              </a:lnSpc>
              <a:spcBef>
                <a:spcPts val="0"/>
              </a:spcBef>
              <a:spcAft>
                <a:spcPts val="0"/>
              </a:spcAft>
              <a:buClr>
                <a:schemeClr val="hlink"/>
              </a:buClr>
              <a:buSzPts val="1400"/>
              <a:buChar char="○"/>
            </a:pPr>
            <a:r>
              <a:rPr b="1" lang="en">
                <a:solidFill>
                  <a:schemeClr val="hlink"/>
                </a:solidFill>
                <a:latin typeface="Merriweather"/>
                <a:ea typeface="Merriweather"/>
                <a:cs typeface="Merriweather"/>
                <a:sym typeface="Merriweather"/>
              </a:rPr>
              <a:t>Tips</a:t>
            </a:r>
            <a:r>
              <a:rPr lang="en">
                <a:solidFill>
                  <a:schemeClr val="hlink"/>
                </a:solidFill>
                <a:latin typeface="Merriweather"/>
                <a:ea typeface="Merriweather"/>
                <a:cs typeface="Merriweather"/>
                <a:sym typeface="Merriweather"/>
              </a:rPr>
              <a:t>: Use budget airlines/trains and stay in hostels; Eastern Europe is generally cheaper.</a:t>
            </a:r>
            <a:endParaRPr>
              <a:solidFill>
                <a:schemeClr val="hlink"/>
              </a:solidFill>
              <a:latin typeface="Merriweather"/>
              <a:ea typeface="Merriweather"/>
              <a:cs typeface="Merriweather"/>
              <a:sym typeface="Merriweather"/>
            </a:endParaRPr>
          </a:p>
          <a:p>
            <a:pPr indent="-317500" lvl="0" marL="457200" rtl="0" algn="l">
              <a:lnSpc>
                <a:spcPct val="115000"/>
              </a:lnSpc>
              <a:spcBef>
                <a:spcPts val="0"/>
              </a:spcBef>
              <a:spcAft>
                <a:spcPts val="0"/>
              </a:spcAft>
              <a:buClr>
                <a:schemeClr val="hlink"/>
              </a:buClr>
              <a:buSzPts val="1400"/>
              <a:buFont typeface="Merriweather"/>
              <a:buAutoNum type="arabicPeriod"/>
            </a:pPr>
            <a:r>
              <a:rPr b="1" lang="en">
                <a:solidFill>
                  <a:schemeClr val="hlink"/>
                </a:solidFill>
                <a:latin typeface="Merriweather"/>
                <a:ea typeface="Merriweather"/>
                <a:cs typeface="Merriweather"/>
                <a:sym typeface="Merriweather"/>
              </a:rPr>
              <a:t>Middle East (2–3 Weeks)</a:t>
            </a:r>
            <a:endParaRPr b="1">
              <a:solidFill>
                <a:schemeClr val="hlink"/>
              </a:solidFill>
              <a:latin typeface="Merriweather"/>
              <a:ea typeface="Merriweather"/>
              <a:cs typeface="Merriweather"/>
              <a:sym typeface="Merriweather"/>
            </a:endParaRPr>
          </a:p>
          <a:p>
            <a:pPr indent="-317500" lvl="1" marL="914400" rtl="0" algn="l">
              <a:lnSpc>
                <a:spcPct val="115000"/>
              </a:lnSpc>
              <a:spcBef>
                <a:spcPts val="0"/>
              </a:spcBef>
              <a:spcAft>
                <a:spcPts val="0"/>
              </a:spcAft>
              <a:buClr>
                <a:schemeClr val="hlink"/>
              </a:buClr>
              <a:buSzPts val="1400"/>
              <a:buChar char="○"/>
            </a:pPr>
            <a:r>
              <a:rPr b="1" lang="en">
                <a:solidFill>
                  <a:schemeClr val="hlink"/>
                </a:solidFill>
                <a:latin typeface="Merriweather"/>
                <a:ea typeface="Merriweather"/>
                <a:cs typeface="Merriweather"/>
                <a:sym typeface="Merriweather"/>
              </a:rPr>
              <a:t>Highlights</a:t>
            </a:r>
            <a:r>
              <a:rPr lang="en">
                <a:solidFill>
                  <a:schemeClr val="hlink"/>
                </a:solidFill>
                <a:latin typeface="Merriweather"/>
                <a:ea typeface="Merriweather"/>
                <a:cs typeface="Merriweather"/>
                <a:sym typeface="Merriweather"/>
              </a:rPr>
              <a:t>: Istanbul &amp; Cappadocia (Turkey), Petra &amp; Wadi Rum (Jordan)</a:t>
            </a:r>
            <a:endParaRPr>
              <a:solidFill>
                <a:schemeClr val="hlink"/>
              </a:solidFill>
              <a:latin typeface="Merriweather"/>
              <a:ea typeface="Merriweather"/>
              <a:cs typeface="Merriweather"/>
              <a:sym typeface="Merriweather"/>
            </a:endParaRPr>
          </a:p>
          <a:p>
            <a:pPr indent="-317500" lvl="1" marL="914400" rtl="0" algn="l">
              <a:lnSpc>
                <a:spcPct val="115000"/>
              </a:lnSpc>
              <a:spcBef>
                <a:spcPts val="0"/>
              </a:spcBef>
              <a:spcAft>
                <a:spcPts val="0"/>
              </a:spcAft>
              <a:buClr>
                <a:schemeClr val="hlink"/>
              </a:buClr>
              <a:buSzPts val="1400"/>
              <a:buChar char="○"/>
            </a:pPr>
            <a:r>
              <a:rPr b="1" lang="en">
                <a:solidFill>
                  <a:schemeClr val="hlink"/>
                </a:solidFill>
                <a:latin typeface="Merriweather"/>
                <a:ea typeface="Merriweather"/>
                <a:cs typeface="Merriweather"/>
                <a:sym typeface="Merriweather"/>
              </a:rPr>
              <a:t>Tips</a:t>
            </a:r>
            <a:r>
              <a:rPr lang="en">
                <a:solidFill>
                  <a:schemeClr val="hlink"/>
                </a:solidFill>
                <a:latin typeface="Merriweather"/>
                <a:ea typeface="Merriweather"/>
                <a:cs typeface="Merriweather"/>
                <a:sym typeface="Merriweather"/>
              </a:rPr>
              <a:t>: Bargain for taxis, sample local street food (shawarma/falafel), use buses for intercity travel.</a:t>
            </a:r>
            <a:endParaRPr>
              <a:solidFill>
                <a:schemeClr val="hlink"/>
              </a:solidFill>
              <a:latin typeface="Merriweather"/>
              <a:ea typeface="Merriweather"/>
              <a:cs typeface="Merriweather"/>
              <a:sym typeface="Merriweather"/>
            </a:endParaRPr>
          </a:p>
          <a:p>
            <a:pPr indent="-317500" lvl="0" marL="457200" rtl="0" algn="l">
              <a:lnSpc>
                <a:spcPct val="115000"/>
              </a:lnSpc>
              <a:spcBef>
                <a:spcPts val="0"/>
              </a:spcBef>
              <a:spcAft>
                <a:spcPts val="0"/>
              </a:spcAft>
              <a:buClr>
                <a:schemeClr val="hlink"/>
              </a:buClr>
              <a:buSzPts val="1400"/>
              <a:buFont typeface="Merriweather"/>
              <a:buAutoNum type="arabicPeriod"/>
            </a:pPr>
            <a:r>
              <a:rPr b="1" lang="en">
                <a:solidFill>
                  <a:schemeClr val="hlink"/>
                </a:solidFill>
                <a:latin typeface="Merriweather"/>
                <a:ea typeface="Merriweather"/>
                <a:cs typeface="Merriweather"/>
                <a:sym typeface="Merriweather"/>
              </a:rPr>
              <a:t>South Asia (1–1.5 Months)</a:t>
            </a:r>
            <a:r>
              <a:rPr lang="en">
                <a:solidFill>
                  <a:schemeClr val="hlink"/>
                </a:solidFill>
                <a:latin typeface="Merriweather"/>
                <a:ea typeface="Merriweather"/>
                <a:cs typeface="Merriweather"/>
                <a:sym typeface="Merriweather"/>
              </a:rPr>
              <a:t>,</a:t>
            </a:r>
            <a:endParaRPr>
              <a:solidFill>
                <a:schemeClr val="hlink"/>
              </a:solidFill>
              <a:latin typeface="Merriweather"/>
              <a:ea typeface="Merriweather"/>
              <a:cs typeface="Merriweather"/>
              <a:sym typeface="Merriweather"/>
            </a:endParaRPr>
          </a:p>
          <a:p>
            <a:pPr indent="0" lvl="0" marL="0" rtl="0" algn="l">
              <a:lnSpc>
                <a:spcPct val="115000"/>
              </a:lnSpc>
              <a:spcBef>
                <a:spcPts val="1200"/>
              </a:spcBef>
              <a:spcAft>
                <a:spcPts val="1200"/>
              </a:spcAft>
              <a:buNone/>
            </a:pPr>
            <a:r>
              <a:rPr lang="en">
                <a:solidFill>
                  <a:schemeClr val="hlink"/>
                </a:solidFill>
                <a:latin typeface="Merriweather"/>
                <a:ea typeface="Merriweather"/>
                <a:cs typeface="Merriweather"/>
                <a:sym typeface="Merriweather"/>
              </a:rPr>
              <a:t>And so it went on in the same format…</a:t>
            </a:r>
            <a:endParaRPr>
              <a:solidFill>
                <a:schemeClr val="hlink"/>
              </a:solidFill>
              <a:latin typeface="Merriweather"/>
              <a:ea typeface="Merriweather"/>
              <a:cs typeface="Merriweather"/>
              <a:sym typeface="Merriweather"/>
            </a:endParaRPr>
          </a:p>
        </p:txBody>
      </p:sp>
      <p:sp>
        <p:nvSpPr>
          <p:cNvPr id="367" name="Google Shape;367;p53"/>
          <p:cNvSpPr txBox="1"/>
          <p:nvPr/>
        </p:nvSpPr>
        <p:spPr>
          <a:xfrm>
            <a:off x="4121725" y="-1506675"/>
            <a:ext cx="833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2"/>
              </a:solidFill>
              <a:latin typeface="DM Sans"/>
              <a:ea typeface="DM Sans"/>
              <a:cs typeface="DM Sans"/>
              <a:sym typeface="DM Sans"/>
            </a:endParaRPr>
          </a:p>
        </p:txBody>
      </p:sp>
      <p:sp>
        <p:nvSpPr>
          <p:cNvPr id="368" name="Google Shape;368;p53"/>
          <p:cNvSpPr txBox="1"/>
          <p:nvPr/>
        </p:nvSpPr>
        <p:spPr>
          <a:xfrm>
            <a:off x="121225" y="1749225"/>
            <a:ext cx="1662600" cy="9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latin typeface="DM Sans"/>
                <a:ea typeface="DM Sans"/>
                <a:cs typeface="DM Sans"/>
                <a:sym typeface="DM Sans"/>
              </a:rPr>
              <a:t>🤖</a:t>
            </a:r>
            <a:endParaRPr sz="3300">
              <a:solidFill>
                <a:schemeClr val="dk1"/>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p:nvPr/>
        </p:nvSpPr>
        <p:spPr>
          <a:xfrm>
            <a:off x="0" y="662600"/>
            <a:ext cx="9042000" cy="393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374" name="Google Shape;374;p54"/>
          <p:cNvSpPr txBox="1"/>
          <p:nvPr>
            <p:ph idx="1" type="subTitle"/>
          </p:nvPr>
        </p:nvSpPr>
        <p:spPr>
          <a:xfrm>
            <a:off x="197375" y="0"/>
            <a:ext cx="4460400" cy="11544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Multi-Shot Prompting </a:t>
            </a:r>
            <a:endParaRPr/>
          </a:p>
          <a:p>
            <a:pPr indent="0" lvl="0" marL="0" rtl="0" algn="ctr">
              <a:spcBef>
                <a:spcPts val="1200"/>
              </a:spcBef>
              <a:spcAft>
                <a:spcPts val="1200"/>
              </a:spcAft>
              <a:buNone/>
            </a:pPr>
            <a:r>
              <a:t/>
            </a:r>
            <a:endParaRPr/>
          </a:p>
        </p:txBody>
      </p:sp>
      <p:sp>
        <p:nvSpPr>
          <p:cNvPr id="375" name="Google Shape;375;p54"/>
          <p:cNvSpPr txBox="1"/>
          <p:nvPr/>
        </p:nvSpPr>
        <p:spPr>
          <a:xfrm>
            <a:off x="345125" y="723575"/>
            <a:ext cx="89658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Merriweather"/>
                <a:ea typeface="Merriweather"/>
                <a:cs typeface="Merriweather"/>
                <a:sym typeface="Merriweather"/>
              </a:rPr>
              <a:t>Shoes: You are a trip advisor. </a:t>
            </a:r>
            <a:endParaRPr b="1" sz="1500">
              <a:latin typeface="Merriweather"/>
              <a:ea typeface="Merriweather"/>
              <a:cs typeface="Merriweather"/>
              <a:sym typeface="Merriweather"/>
            </a:endParaRPr>
          </a:p>
          <a:p>
            <a:pPr indent="0" lvl="0" marL="0" rtl="0" algn="l">
              <a:spcBef>
                <a:spcPts val="0"/>
              </a:spcBef>
              <a:spcAft>
                <a:spcPts val="0"/>
              </a:spcAft>
              <a:buNone/>
            </a:pPr>
            <a:r>
              <a:t/>
            </a:r>
            <a:endParaRPr b="1"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Context </a:t>
            </a:r>
            <a:r>
              <a:rPr lang="en" sz="1500">
                <a:latin typeface="Merriweather"/>
                <a:ea typeface="Merriweather"/>
                <a:cs typeface="Merriweather"/>
                <a:sym typeface="Merriweather"/>
              </a:rPr>
              <a:t>- I am a 25 year old male looking to travel the world. I have never been outside of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North or South American and I'd love to travel the rest of the continents. </a:t>
            </a:r>
            <a:endParaRPr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Outcome</a:t>
            </a:r>
            <a:r>
              <a:rPr lang="en" sz="1500">
                <a:latin typeface="Merriweather"/>
                <a:ea typeface="Merriweather"/>
                <a:cs typeface="Merriweather"/>
                <a:sym typeface="Merriweather"/>
              </a:rPr>
              <a:t>- I would love to be able to do it within 4 months. I am hoping to travel to as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many places as possible according to flight cost averages. I have a budget of around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$5,000 usd. </a:t>
            </a:r>
            <a:endParaRPr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Scale </a:t>
            </a:r>
            <a:r>
              <a:rPr lang="en" sz="1500">
                <a:latin typeface="Merriweather"/>
                <a:ea typeface="Merriweather"/>
                <a:cs typeface="Merriweather"/>
                <a:sym typeface="Merriweather"/>
              </a:rPr>
              <a:t>- The goal is to make it to as many unique and timeless places as possible, with an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emphasis on history. </a:t>
            </a:r>
            <a:endParaRPr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Time</a:t>
            </a:r>
            <a:r>
              <a:rPr lang="en" sz="1500">
                <a:latin typeface="Merriweather"/>
                <a:ea typeface="Merriweather"/>
                <a:cs typeface="Merriweather"/>
                <a:sym typeface="Merriweather"/>
              </a:rPr>
              <a:t>- In less than 4 months, preferably. </a:t>
            </a:r>
            <a:endParaRPr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Actor</a:t>
            </a:r>
            <a:r>
              <a:rPr lang="en" sz="1500">
                <a:latin typeface="Merriweather"/>
                <a:ea typeface="Merriweather"/>
                <a:cs typeface="Merriweather"/>
                <a:sym typeface="Merriweather"/>
              </a:rPr>
              <a:t>- the individual with the support of locals and his phone for guidance. I will use AI to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help me translate. </a:t>
            </a:r>
            <a:endParaRPr sz="1500">
              <a:latin typeface="Merriweather"/>
              <a:ea typeface="Merriweather"/>
              <a:cs typeface="Merriweather"/>
              <a:sym typeface="Merriweather"/>
            </a:endParaRPr>
          </a:p>
          <a:p>
            <a:pPr indent="0" lvl="0" marL="0" rtl="0" algn="l">
              <a:spcBef>
                <a:spcPts val="0"/>
              </a:spcBef>
              <a:spcAft>
                <a:spcPts val="0"/>
              </a:spcAft>
              <a:buNone/>
            </a:pPr>
            <a:r>
              <a:rPr b="1" lang="en" sz="1500">
                <a:latin typeface="Merriweather"/>
                <a:ea typeface="Merriweather"/>
                <a:cs typeface="Merriweather"/>
                <a:sym typeface="Merriweather"/>
              </a:rPr>
              <a:t>Resources </a:t>
            </a:r>
            <a:r>
              <a:rPr lang="en" sz="1500">
                <a:latin typeface="Merriweather"/>
                <a:ea typeface="Merriweather"/>
                <a:cs typeface="Merriweather"/>
                <a:sym typeface="Merriweather"/>
              </a:rPr>
              <a:t>- Access to a translator (phone), hotels need to be nearby but also hostels are </a:t>
            </a:r>
            <a:endParaRPr sz="1500">
              <a:latin typeface="Merriweather"/>
              <a:ea typeface="Merriweather"/>
              <a:cs typeface="Merriweather"/>
              <a:sym typeface="Merriweather"/>
            </a:endParaRPr>
          </a:p>
          <a:p>
            <a:pPr indent="457200" lvl="0" marL="0" rtl="0" algn="l">
              <a:spcBef>
                <a:spcPts val="0"/>
              </a:spcBef>
              <a:spcAft>
                <a:spcPts val="0"/>
              </a:spcAft>
              <a:buNone/>
            </a:pPr>
            <a:r>
              <a:rPr lang="en" sz="1500">
                <a:latin typeface="Merriweather"/>
                <a:ea typeface="Merriweather"/>
                <a:cs typeface="Merriweather"/>
                <a:sym typeface="Merriweather"/>
              </a:rPr>
              <a:t>okay. I like to backpack in safe places. </a:t>
            </a:r>
            <a:endParaRPr sz="1500">
              <a:latin typeface="Merriweather"/>
              <a:ea typeface="Merriweather"/>
              <a:cs typeface="Merriweather"/>
              <a:sym typeface="Merriweather"/>
            </a:endParaRPr>
          </a:p>
        </p:txBody>
      </p:sp>
      <p:sp>
        <p:nvSpPr>
          <p:cNvPr id="376" name="Google Shape;376;p54"/>
          <p:cNvSpPr txBox="1"/>
          <p:nvPr/>
        </p:nvSpPr>
        <p:spPr>
          <a:xfrm>
            <a:off x="8347375" y="513800"/>
            <a:ext cx="1662600" cy="9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300">
              <a:solidFill>
                <a:schemeClr val="dk1"/>
              </a:solidFill>
              <a:latin typeface="DM Sans"/>
              <a:ea typeface="DM Sans"/>
              <a:cs typeface="DM Sans"/>
              <a:sym typeface="DM Sans"/>
            </a:endParaRPr>
          </a:p>
        </p:txBody>
      </p:sp>
      <p:sp>
        <p:nvSpPr>
          <p:cNvPr id="377" name="Google Shape;377;p54"/>
          <p:cNvSpPr txBox="1"/>
          <p:nvPr/>
        </p:nvSpPr>
        <p:spPr>
          <a:xfrm>
            <a:off x="4121725" y="-1506675"/>
            <a:ext cx="8333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2"/>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5"/>
          <p:cNvSpPr txBox="1"/>
          <p:nvPr>
            <p:ph idx="1" type="subTitle"/>
          </p:nvPr>
        </p:nvSpPr>
        <p:spPr>
          <a:xfrm>
            <a:off x="124800" y="44900"/>
            <a:ext cx="5227800" cy="5925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It’s response…</a:t>
            </a:r>
            <a:endParaRPr/>
          </a:p>
        </p:txBody>
      </p:sp>
      <p:pic>
        <p:nvPicPr>
          <p:cNvPr id="383" name="Google Shape;383;p55"/>
          <p:cNvPicPr preferRelativeResize="0"/>
          <p:nvPr/>
        </p:nvPicPr>
        <p:blipFill>
          <a:blip r:embed="rId3">
            <a:alphaModFix/>
          </a:blip>
          <a:stretch>
            <a:fillRect/>
          </a:stretch>
        </p:blipFill>
        <p:spPr>
          <a:xfrm>
            <a:off x="1698075" y="738813"/>
            <a:ext cx="3213163" cy="4121500"/>
          </a:xfrm>
          <a:prstGeom prst="rect">
            <a:avLst/>
          </a:prstGeom>
          <a:noFill/>
          <a:ln>
            <a:noFill/>
          </a:ln>
        </p:spPr>
      </p:pic>
      <p:pic>
        <p:nvPicPr>
          <p:cNvPr id="384" name="Google Shape;384;p55"/>
          <p:cNvPicPr preferRelativeResize="0"/>
          <p:nvPr/>
        </p:nvPicPr>
        <p:blipFill>
          <a:blip r:embed="rId4">
            <a:alphaModFix/>
          </a:blip>
          <a:stretch>
            <a:fillRect/>
          </a:stretch>
        </p:blipFill>
        <p:spPr>
          <a:xfrm>
            <a:off x="5200300" y="637400"/>
            <a:ext cx="3087850" cy="2537600"/>
          </a:xfrm>
          <a:prstGeom prst="rect">
            <a:avLst/>
          </a:prstGeom>
          <a:noFill/>
          <a:ln>
            <a:noFill/>
          </a:ln>
        </p:spPr>
      </p:pic>
      <p:pic>
        <p:nvPicPr>
          <p:cNvPr id="385" name="Google Shape;385;p55"/>
          <p:cNvPicPr preferRelativeResize="0"/>
          <p:nvPr/>
        </p:nvPicPr>
        <p:blipFill>
          <a:blip r:embed="rId5">
            <a:alphaModFix/>
          </a:blip>
          <a:stretch>
            <a:fillRect/>
          </a:stretch>
        </p:blipFill>
        <p:spPr>
          <a:xfrm>
            <a:off x="5463476" y="3368800"/>
            <a:ext cx="2561489" cy="1663700"/>
          </a:xfrm>
          <a:prstGeom prst="rect">
            <a:avLst/>
          </a:prstGeom>
          <a:noFill/>
          <a:ln>
            <a:noFill/>
          </a:ln>
        </p:spPr>
      </p:pic>
      <p:sp>
        <p:nvSpPr>
          <p:cNvPr id="386" name="Google Shape;386;p55"/>
          <p:cNvSpPr/>
          <p:nvPr/>
        </p:nvSpPr>
        <p:spPr>
          <a:xfrm>
            <a:off x="943137" y="825550"/>
            <a:ext cx="575900" cy="3948025"/>
          </a:xfrm>
          <a:custGeom>
            <a:rect b="b" l="l" r="r" t="t"/>
            <a:pathLst>
              <a:path extrusionOk="0" h="157921" w="23036">
                <a:moveTo>
                  <a:pt x="23037" y="0"/>
                </a:moveTo>
                <a:cubicBezTo>
                  <a:pt x="19263" y="3774"/>
                  <a:pt x="14953" y="7153"/>
                  <a:pt x="11994" y="11595"/>
                </a:cubicBezTo>
                <a:cubicBezTo>
                  <a:pt x="8104" y="17434"/>
                  <a:pt x="8959" y="25699"/>
                  <a:pt x="10337" y="32578"/>
                </a:cubicBezTo>
                <a:cubicBezTo>
                  <a:pt x="12365" y="42700"/>
                  <a:pt x="18914" y="52931"/>
                  <a:pt x="16411" y="62947"/>
                </a:cubicBezTo>
                <a:cubicBezTo>
                  <a:pt x="15010" y="68554"/>
                  <a:pt x="10729" y="73546"/>
                  <a:pt x="5920" y="76752"/>
                </a:cubicBezTo>
                <a:cubicBezTo>
                  <a:pt x="4051" y="77998"/>
                  <a:pt x="-1192" y="79030"/>
                  <a:pt x="398" y="80617"/>
                </a:cubicBezTo>
                <a:cubicBezTo>
                  <a:pt x="1917" y="82133"/>
                  <a:pt x="5241" y="81894"/>
                  <a:pt x="5920" y="83930"/>
                </a:cubicBezTo>
                <a:cubicBezTo>
                  <a:pt x="8786" y="92529"/>
                  <a:pt x="13771" y="101546"/>
                  <a:pt x="11994" y="110434"/>
                </a:cubicBezTo>
                <a:cubicBezTo>
                  <a:pt x="9573" y="122542"/>
                  <a:pt x="1463" y="135164"/>
                  <a:pt x="5368" y="146878"/>
                </a:cubicBezTo>
                <a:cubicBezTo>
                  <a:pt x="6605" y="150590"/>
                  <a:pt x="9386" y="154474"/>
                  <a:pt x="13098" y="155713"/>
                </a:cubicBezTo>
                <a:cubicBezTo>
                  <a:pt x="15808" y="156618"/>
                  <a:pt x="19361" y="155901"/>
                  <a:pt x="21381" y="157921"/>
                </a:cubicBezTo>
              </a:path>
            </a:pathLst>
          </a:custGeom>
          <a:noFill/>
          <a:ln cap="flat" cmpd="sng" w="9525">
            <a:solidFill>
              <a:srgbClr val="FF0000"/>
            </a:solidFill>
            <a:prstDash val="solid"/>
            <a:round/>
            <a:headEnd len="med" w="med" type="none"/>
            <a:tailEnd len="med" w="med" type="none"/>
          </a:ln>
        </p:spPr>
      </p:sp>
      <p:sp>
        <p:nvSpPr>
          <p:cNvPr id="387" name="Google Shape;387;p55"/>
          <p:cNvSpPr txBox="1"/>
          <p:nvPr/>
        </p:nvSpPr>
        <p:spPr>
          <a:xfrm>
            <a:off x="0" y="2678025"/>
            <a:ext cx="12987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0000"/>
                </a:solidFill>
                <a:latin typeface="DM Sans"/>
                <a:ea typeface="DM Sans"/>
                <a:cs typeface="DM Sans"/>
                <a:sym typeface="DM Sans"/>
              </a:rPr>
              <a:t>What to expect</a:t>
            </a:r>
            <a:endParaRPr sz="1700">
              <a:solidFill>
                <a:srgbClr val="FF0000"/>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Third: </a:t>
            </a:r>
            <a:endParaRPr/>
          </a:p>
        </p:txBody>
      </p:sp>
      <p:sp>
        <p:nvSpPr>
          <p:cNvPr id="393" name="Google Shape;393;p56"/>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 Identified it’s “</a:t>
            </a:r>
            <a:r>
              <a:rPr b="1" lang="en"/>
              <a:t>Shoes</a:t>
            </a:r>
            <a:r>
              <a:rPr lang="en"/>
              <a:t>” AKA its role to play</a:t>
            </a:r>
            <a:endParaRPr/>
          </a:p>
        </p:txBody>
      </p:sp>
      <p:sp>
        <p:nvSpPr>
          <p:cNvPr id="394" name="Google Shape;394;p56"/>
          <p:cNvSpPr txBox="1"/>
          <p:nvPr>
            <p:ph idx="2" type="body"/>
          </p:nvPr>
        </p:nvSpPr>
        <p:spPr>
          <a:xfrm>
            <a:off x="4938725" y="1759102"/>
            <a:ext cx="3882900" cy="1408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Next, we did the S - </a:t>
            </a:r>
            <a:r>
              <a:rPr b="1" lang="en"/>
              <a:t>Style, </a:t>
            </a:r>
            <a:r>
              <a:rPr lang="en"/>
              <a:t>this ensures you get the kind of voice you want, depending on what industry you’re in. Following that, we have T- </a:t>
            </a:r>
            <a:r>
              <a:rPr b="1" lang="en"/>
              <a:t>Tone, </a:t>
            </a:r>
            <a:r>
              <a:rPr lang="en"/>
              <a:t>requires the AI to craft a response that resonates. </a:t>
            </a:r>
            <a:endParaRPr/>
          </a:p>
        </p:txBody>
      </p:sp>
      <p:sp>
        <p:nvSpPr>
          <p:cNvPr id="395" name="Google Shape;395;p56"/>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 added it’s C - </a:t>
            </a:r>
            <a:r>
              <a:rPr b="1" lang="en"/>
              <a:t>Context</a:t>
            </a:r>
            <a:r>
              <a:rPr lang="en"/>
              <a:t>, the reason behind the what. Then, we added the O - the </a:t>
            </a:r>
            <a:r>
              <a:rPr b="1" lang="en"/>
              <a:t>Objective, </a:t>
            </a:r>
            <a:r>
              <a:rPr lang="en"/>
              <a:t>for the task. </a:t>
            </a:r>
            <a:endParaRPr/>
          </a:p>
        </p:txBody>
      </p:sp>
      <p:sp>
        <p:nvSpPr>
          <p:cNvPr id="396" name="Google Shape;396;p56"/>
          <p:cNvSpPr txBox="1"/>
          <p:nvPr>
            <p:ph idx="4" type="body"/>
          </p:nvPr>
        </p:nvSpPr>
        <p:spPr>
          <a:xfrm>
            <a:off x="4938750" y="3648575"/>
            <a:ext cx="3838500" cy="13677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The most important ones: A - </a:t>
            </a:r>
            <a:r>
              <a:rPr b="1" lang="en"/>
              <a:t>Audience</a:t>
            </a:r>
            <a:r>
              <a:rPr lang="en"/>
              <a:t>, this tailors it’s response/rhetoric for the intended user, and finally, R - </a:t>
            </a:r>
            <a:r>
              <a:rPr b="1" lang="en"/>
              <a:t>Response,</a:t>
            </a:r>
            <a:r>
              <a:rPr lang="en"/>
              <a:t> requires the AI to responde in a text, numerical, or a </a:t>
            </a:r>
            <a:r>
              <a:rPr lang="en"/>
              <a:t>formatted</a:t>
            </a:r>
            <a:r>
              <a:rPr lang="en"/>
              <a:t> schema type of way. </a:t>
            </a:r>
            <a:endParaRPr/>
          </a:p>
        </p:txBody>
      </p:sp>
      <p:sp>
        <p:nvSpPr>
          <p:cNvPr id="397" name="Google Shape;397;p56"/>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did we do here?</a:t>
            </a:r>
            <a:endParaRPr/>
          </a:p>
        </p:txBody>
      </p:sp>
      <p:sp>
        <p:nvSpPr>
          <p:cNvPr id="398" name="Google Shape;398;p5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a:t>
            </a:r>
            <a:endParaRPr/>
          </a:p>
        </p:txBody>
      </p:sp>
      <p:sp>
        <p:nvSpPr>
          <p:cNvPr id="399" name="Google Shape;399;p5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Lastly, </a:t>
            </a:r>
            <a:endParaRPr/>
          </a:p>
        </p:txBody>
      </p:sp>
      <p:sp>
        <p:nvSpPr>
          <p:cNvPr id="400" name="Google Shape;400;p5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7"/>
          <p:cNvSpPr txBox="1"/>
          <p:nvPr>
            <p:ph idx="12" type="sldNum"/>
          </p:nvPr>
        </p:nvSpPr>
        <p:spPr>
          <a:xfrm>
            <a:off x="8472458" y="466344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6" name="Google Shape;406;p57"/>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407" name="Google Shape;407;p57"/>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408" name="Google Shape;408;p57"/>
          <p:cNvSpPr txBox="1"/>
          <p:nvPr/>
        </p:nvSpPr>
        <p:spPr>
          <a:xfrm>
            <a:off x="516437" y="8209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Defining the Problem</a:t>
            </a:r>
            <a:endParaRPr b="1" sz="3650">
              <a:solidFill>
                <a:schemeClr val="accent2"/>
              </a:solidFill>
              <a:latin typeface="Merriweather"/>
              <a:ea typeface="Merriweather"/>
              <a:cs typeface="Merriweather"/>
              <a:sym typeface="Merriweather"/>
            </a:endParaRPr>
          </a:p>
        </p:txBody>
      </p:sp>
      <p:sp>
        <p:nvSpPr>
          <p:cNvPr id="409" name="Google Shape;409;p57"/>
          <p:cNvSpPr txBox="1"/>
          <p:nvPr/>
        </p:nvSpPr>
        <p:spPr>
          <a:xfrm>
            <a:off x="516437" y="16605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Making Observations</a:t>
            </a:r>
            <a:endParaRPr b="1" sz="3650">
              <a:solidFill>
                <a:schemeClr val="accent2"/>
              </a:solidFill>
              <a:latin typeface="Merriweather"/>
              <a:ea typeface="Merriweather"/>
              <a:cs typeface="Merriweather"/>
              <a:sym typeface="Merriweather"/>
            </a:endParaRPr>
          </a:p>
        </p:txBody>
      </p:sp>
      <p:sp>
        <p:nvSpPr>
          <p:cNvPr id="410" name="Google Shape;410;p57"/>
          <p:cNvSpPr txBox="1"/>
          <p:nvPr/>
        </p:nvSpPr>
        <p:spPr>
          <a:xfrm>
            <a:off x="516423" y="2500000"/>
            <a:ext cx="8504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Let’s Write a Prompt Together</a:t>
            </a:r>
            <a:endParaRPr b="1" sz="3650">
              <a:solidFill>
                <a:schemeClr val="dk1"/>
              </a:solidFill>
              <a:latin typeface="Merriweather"/>
              <a:ea typeface="Merriweather"/>
              <a:cs typeface="Merriweather"/>
              <a:sym typeface="Merriweather"/>
            </a:endParaRPr>
          </a:p>
        </p:txBody>
      </p:sp>
      <p:sp>
        <p:nvSpPr>
          <p:cNvPr id="411" name="Google Shape;411;p57"/>
          <p:cNvSpPr txBox="1"/>
          <p:nvPr/>
        </p:nvSpPr>
        <p:spPr>
          <a:xfrm>
            <a:off x="516437" y="33326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More Importantly, Images</a:t>
            </a:r>
            <a:endParaRPr b="1" sz="3650">
              <a:solidFill>
                <a:schemeClr val="accent2"/>
              </a:solidFill>
              <a:latin typeface="Merriweather"/>
              <a:ea typeface="Merriweather"/>
              <a:cs typeface="Merriweather"/>
              <a:sym typeface="Merriweather"/>
            </a:endParaRPr>
          </a:p>
        </p:txBody>
      </p:sp>
      <p:sp>
        <p:nvSpPr>
          <p:cNvPr id="412" name="Google Shape;412;p57"/>
          <p:cNvSpPr txBox="1"/>
          <p:nvPr/>
        </p:nvSpPr>
        <p:spPr>
          <a:xfrm>
            <a:off x="516437" y="41790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a:t>
            </a:r>
            <a:endParaRPr b="1" sz="3650">
              <a:solidFill>
                <a:schemeClr val="accent2"/>
              </a:solidFill>
              <a:latin typeface="Merriweather"/>
              <a:ea typeface="Merriweather"/>
              <a:cs typeface="Merriweather"/>
              <a:sym typeface="Merriweather"/>
            </a:endParaRPr>
          </a:p>
        </p:txBody>
      </p:sp>
      <p:sp>
        <p:nvSpPr>
          <p:cNvPr id="413" name="Google Shape;413;p57"/>
          <p:cNvSpPr txBox="1"/>
          <p:nvPr/>
        </p:nvSpPr>
        <p:spPr>
          <a:xfrm>
            <a:off x="196954" y="8209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1.</a:t>
            </a:r>
            <a:endParaRPr b="1" sz="1450">
              <a:solidFill>
                <a:schemeClr val="accent2"/>
              </a:solidFill>
              <a:latin typeface="Merriweather"/>
              <a:ea typeface="Merriweather"/>
              <a:cs typeface="Merriweather"/>
              <a:sym typeface="Merriweather"/>
            </a:endParaRPr>
          </a:p>
        </p:txBody>
      </p:sp>
      <p:sp>
        <p:nvSpPr>
          <p:cNvPr id="414" name="Google Shape;414;p57"/>
          <p:cNvSpPr txBox="1"/>
          <p:nvPr/>
        </p:nvSpPr>
        <p:spPr>
          <a:xfrm>
            <a:off x="196954" y="16605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2.</a:t>
            </a:r>
            <a:endParaRPr b="1" sz="1450">
              <a:solidFill>
                <a:schemeClr val="accent2"/>
              </a:solidFill>
              <a:latin typeface="Merriweather"/>
              <a:ea typeface="Merriweather"/>
              <a:cs typeface="Merriweather"/>
              <a:sym typeface="Merriweather"/>
            </a:endParaRPr>
          </a:p>
        </p:txBody>
      </p:sp>
      <p:sp>
        <p:nvSpPr>
          <p:cNvPr id="415" name="Google Shape;415;p57"/>
          <p:cNvSpPr txBox="1"/>
          <p:nvPr/>
        </p:nvSpPr>
        <p:spPr>
          <a:xfrm>
            <a:off x="196954" y="24999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3.</a:t>
            </a:r>
            <a:endParaRPr b="1" sz="1450">
              <a:solidFill>
                <a:schemeClr val="dk1"/>
              </a:solidFill>
              <a:latin typeface="Merriweather"/>
              <a:ea typeface="Merriweather"/>
              <a:cs typeface="Merriweather"/>
              <a:sym typeface="Merriweather"/>
            </a:endParaRPr>
          </a:p>
        </p:txBody>
      </p:sp>
      <p:sp>
        <p:nvSpPr>
          <p:cNvPr id="416" name="Google Shape;416;p57"/>
          <p:cNvSpPr txBox="1"/>
          <p:nvPr/>
        </p:nvSpPr>
        <p:spPr>
          <a:xfrm>
            <a:off x="196954" y="33326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4.</a:t>
            </a:r>
            <a:endParaRPr b="1" sz="1450">
              <a:solidFill>
                <a:schemeClr val="accent2"/>
              </a:solidFill>
              <a:latin typeface="Merriweather"/>
              <a:ea typeface="Merriweather"/>
              <a:cs typeface="Merriweather"/>
              <a:sym typeface="Merriweather"/>
            </a:endParaRPr>
          </a:p>
        </p:txBody>
      </p:sp>
      <p:sp>
        <p:nvSpPr>
          <p:cNvPr id="417" name="Google Shape;417;p57"/>
          <p:cNvSpPr txBox="1"/>
          <p:nvPr/>
        </p:nvSpPr>
        <p:spPr>
          <a:xfrm>
            <a:off x="196954" y="41790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5.</a:t>
            </a:r>
            <a:endParaRPr b="1" sz="1450">
              <a:solidFill>
                <a:schemeClr val="accent2"/>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23" name="Google Shape;423;p58"/>
          <p:cNvSpPr txBox="1"/>
          <p:nvPr/>
        </p:nvSpPr>
        <p:spPr>
          <a:xfrm>
            <a:off x="197375" y="130925"/>
            <a:ext cx="8541600" cy="47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accent3"/>
                </a:solidFill>
                <a:latin typeface="Merriweather Light"/>
                <a:ea typeface="Merriweather Light"/>
                <a:cs typeface="Merriweather Light"/>
                <a:sym typeface="Merriweather Light"/>
              </a:rPr>
              <a:t>Marketing Example Prompt</a:t>
            </a:r>
            <a:endParaRPr sz="2100">
              <a:solidFill>
                <a:schemeClr val="accent3"/>
              </a:solidFill>
              <a:latin typeface="Merriweather Light"/>
              <a:ea typeface="Merriweather Light"/>
              <a:cs typeface="Merriweather Light"/>
              <a:sym typeface="Merriweather Light"/>
            </a:endParaRPr>
          </a:p>
          <a:p>
            <a:pPr indent="0" lvl="0" marL="0" rtl="0" algn="l">
              <a:spcBef>
                <a:spcPts val="0"/>
              </a:spcBef>
              <a:spcAft>
                <a:spcPts val="0"/>
              </a:spcAft>
              <a:buNone/>
            </a:pPr>
            <a:r>
              <a:t/>
            </a:r>
            <a:endParaRPr sz="1000">
              <a:solidFill>
                <a:schemeClr val="accent3"/>
              </a:solidFill>
              <a:latin typeface="Merriweather Light"/>
              <a:ea typeface="Merriweather Light"/>
              <a:cs typeface="Merriweather Light"/>
              <a:sym typeface="Merriweather Light"/>
            </a:endParaRPr>
          </a:p>
          <a:p>
            <a:pPr indent="0" lvl="0" marL="0" rtl="0" algn="l">
              <a:spcBef>
                <a:spcPts val="0"/>
              </a:spcBef>
              <a:spcAft>
                <a:spcPts val="0"/>
              </a:spcAft>
              <a:buNone/>
            </a:pPr>
            <a:r>
              <a:rPr lang="en" sz="1500">
                <a:solidFill>
                  <a:schemeClr val="accent3"/>
                </a:solidFill>
                <a:latin typeface="Merriweather Light"/>
                <a:ea typeface="Merriweather Light"/>
                <a:cs typeface="Merriweather Light"/>
                <a:sym typeface="Merriweather Light"/>
              </a:rPr>
              <a:t>You are a professional Creative.</a:t>
            </a:r>
            <a:br>
              <a:rPr lang="en" sz="1500">
                <a:solidFill>
                  <a:schemeClr val="accent3"/>
                </a:solidFill>
                <a:latin typeface="Merriweather Light"/>
                <a:ea typeface="Merriweather Light"/>
                <a:cs typeface="Merriweather Light"/>
                <a:sym typeface="Merriweather Light"/>
              </a:rPr>
            </a:b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Context</a:t>
            </a:r>
            <a:r>
              <a:rPr lang="en" sz="1500">
                <a:solidFill>
                  <a:schemeClr val="accent3"/>
                </a:solidFill>
                <a:latin typeface="Merriweather Light"/>
                <a:ea typeface="Merriweather Light"/>
                <a:cs typeface="Merriweather Light"/>
                <a:sym typeface="Merriweather Light"/>
              </a:rPr>
              <a:t>: I am writing a </a:t>
            </a:r>
            <a:r>
              <a:rPr lang="en" sz="1500">
                <a:solidFill>
                  <a:schemeClr val="accent3"/>
                </a:solidFill>
                <a:latin typeface="Merriweather Light"/>
                <a:ea typeface="Merriweather Light"/>
                <a:cs typeface="Merriweather Light"/>
                <a:sym typeface="Merriweather Light"/>
              </a:rPr>
              <a:t>friendly</a:t>
            </a:r>
            <a:r>
              <a:rPr lang="en" sz="1500">
                <a:solidFill>
                  <a:schemeClr val="accent3"/>
                </a:solidFill>
                <a:latin typeface="Merriweather Light"/>
                <a:ea typeface="Merriweather Light"/>
                <a:cs typeface="Merriweather Light"/>
                <a:sym typeface="Merriweather Light"/>
              </a:rPr>
              <a:t> marketing email campaign for my business that is involved with selling textiles (ie., carpets, rugs, and flooring.) Our target </a:t>
            </a:r>
            <a:r>
              <a:rPr lang="en" sz="1500">
                <a:solidFill>
                  <a:schemeClr val="accent3"/>
                </a:solidFill>
                <a:latin typeface="Merriweather Light"/>
                <a:ea typeface="Merriweather Light"/>
                <a:cs typeface="Merriweather Light"/>
                <a:sym typeface="Merriweather Light"/>
              </a:rPr>
              <a:t>audience</a:t>
            </a:r>
            <a:r>
              <a:rPr lang="en" sz="1500">
                <a:solidFill>
                  <a:schemeClr val="accent3"/>
                </a:solidFill>
                <a:latin typeface="Merriweather Light"/>
                <a:ea typeface="Merriweather Light"/>
                <a:cs typeface="Merriweather Light"/>
                <a:sym typeface="Merriweather Light"/>
              </a:rPr>
              <a:t> for this campaign will be for residents in the area that have bought goods from us in the last five years.</a:t>
            </a: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Objective</a:t>
            </a:r>
            <a:r>
              <a:rPr lang="en" sz="1500">
                <a:solidFill>
                  <a:schemeClr val="accent3"/>
                </a:solidFill>
                <a:latin typeface="Merriweather Light"/>
                <a:ea typeface="Merriweather Light"/>
                <a:cs typeface="Merriweather Light"/>
                <a:sym typeface="Merriweather Light"/>
              </a:rPr>
              <a:t>: Our goal is to come back and buy new rugs, sell more merchandise, and get on our new steam-cleaning program. I want you to write compelling copy with prompts for engaging photos</a:t>
            </a: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Style</a:t>
            </a:r>
            <a:r>
              <a:rPr lang="en" sz="1500">
                <a:solidFill>
                  <a:schemeClr val="accent3"/>
                </a:solidFill>
                <a:latin typeface="Merriweather Light"/>
                <a:ea typeface="Merriweather Light"/>
                <a:cs typeface="Merriweather Light"/>
                <a:sym typeface="Merriweather Light"/>
              </a:rPr>
              <a:t>: I want you to write with minor sass, keep it simple but engaging! </a:t>
            </a:r>
            <a:r>
              <a:rPr lang="en" sz="1500">
                <a:solidFill>
                  <a:schemeClr val="accent3"/>
                </a:solidFill>
                <a:latin typeface="Merriweather Light"/>
                <a:ea typeface="Merriweather Light"/>
                <a:cs typeface="Merriweather Light"/>
                <a:sym typeface="Merriweather Light"/>
              </a:rPr>
              <a:t>Lightheartedness</a:t>
            </a:r>
            <a:r>
              <a:rPr lang="en" sz="1500">
                <a:solidFill>
                  <a:schemeClr val="accent3"/>
                </a:solidFill>
                <a:latin typeface="Merriweather Light"/>
                <a:ea typeface="Merriweather Light"/>
                <a:cs typeface="Merriweather Light"/>
                <a:sym typeface="Merriweather Light"/>
              </a:rPr>
              <a:t> goes a loooong way in our neighborhood. </a:t>
            </a: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Tone</a:t>
            </a:r>
            <a:r>
              <a:rPr lang="en" sz="1500">
                <a:solidFill>
                  <a:schemeClr val="accent3"/>
                </a:solidFill>
                <a:latin typeface="Merriweather Light"/>
                <a:ea typeface="Merriweather Light"/>
                <a:cs typeface="Merriweather Light"/>
                <a:sym typeface="Merriweather Light"/>
              </a:rPr>
              <a:t>: I want you to ensure that residents within the </a:t>
            </a:r>
            <a:r>
              <a:rPr lang="en" sz="1500">
                <a:solidFill>
                  <a:schemeClr val="accent3"/>
                </a:solidFill>
                <a:latin typeface="Merriweather Light"/>
                <a:ea typeface="Merriweather Light"/>
                <a:cs typeface="Merriweather Light"/>
                <a:sym typeface="Merriweather Light"/>
              </a:rPr>
              <a:t>Midwest</a:t>
            </a:r>
            <a:r>
              <a:rPr lang="en" sz="1500">
                <a:solidFill>
                  <a:schemeClr val="accent3"/>
                </a:solidFill>
                <a:latin typeface="Merriweather Light"/>
                <a:ea typeface="Merriweather Light"/>
                <a:cs typeface="Merriweather Light"/>
                <a:sym typeface="Merriweather Light"/>
              </a:rPr>
              <a:t> would find the ad compelling.</a:t>
            </a: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Audience</a:t>
            </a:r>
            <a:r>
              <a:rPr lang="en" sz="1500">
                <a:solidFill>
                  <a:schemeClr val="accent3"/>
                </a:solidFill>
                <a:latin typeface="Merriweather Light"/>
                <a:ea typeface="Merriweather Light"/>
                <a:cs typeface="Merriweather Light"/>
                <a:sym typeface="Merriweather Light"/>
              </a:rPr>
              <a:t>: Homeowners between the ages of 25-68. Family Friendly - Upper-middle class types of homes.</a:t>
            </a:r>
            <a:br>
              <a:rPr lang="en" sz="1500">
                <a:solidFill>
                  <a:schemeClr val="accent3"/>
                </a:solidFill>
                <a:latin typeface="Merriweather Light"/>
                <a:ea typeface="Merriweather Light"/>
                <a:cs typeface="Merriweather Light"/>
                <a:sym typeface="Merriweather Light"/>
              </a:rPr>
            </a:br>
            <a:r>
              <a:rPr b="1" lang="en" sz="1500">
                <a:solidFill>
                  <a:schemeClr val="accent3"/>
                </a:solidFill>
                <a:latin typeface="Merriweather"/>
                <a:ea typeface="Merriweather"/>
                <a:cs typeface="Merriweather"/>
                <a:sym typeface="Merriweather"/>
              </a:rPr>
              <a:t>Response</a:t>
            </a:r>
            <a:r>
              <a:rPr lang="en" sz="1500">
                <a:solidFill>
                  <a:schemeClr val="accent3"/>
                </a:solidFill>
                <a:latin typeface="Merriweather Light"/>
                <a:ea typeface="Merriweather Light"/>
                <a:cs typeface="Merriweather Light"/>
                <a:sym typeface="Merriweather Light"/>
              </a:rPr>
              <a:t>: Text detailing inverals of email sendouts. </a:t>
            </a:r>
            <a:r>
              <a:rPr lang="en" sz="1500">
                <a:solidFill>
                  <a:schemeClr val="accent3"/>
                </a:solidFill>
                <a:latin typeface="Merriweather Light"/>
                <a:ea typeface="Merriweather Light"/>
                <a:cs typeface="Merriweather Light"/>
                <a:sym typeface="Merriweather Light"/>
              </a:rPr>
              <a:t>Headlines</a:t>
            </a:r>
            <a:r>
              <a:rPr lang="en" sz="1500">
                <a:solidFill>
                  <a:schemeClr val="accent3"/>
                </a:solidFill>
                <a:latin typeface="Merriweather Light"/>
                <a:ea typeface="Merriweather Light"/>
                <a:cs typeface="Merriweather Light"/>
                <a:sym typeface="Merriweather Light"/>
              </a:rPr>
              <a:t>, Copy materiel, along with ideas for images from generation to self-inserted. </a:t>
            </a:r>
            <a:endParaRPr sz="1500">
              <a:solidFill>
                <a:schemeClr val="accent3"/>
              </a:solidFill>
              <a:latin typeface="Merriweather Light"/>
              <a:ea typeface="Merriweather Light"/>
              <a:cs typeface="Merriweather Light"/>
              <a:sym typeface="Merriweather Light"/>
            </a:endParaRPr>
          </a:p>
          <a:p>
            <a:pPr indent="0" lvl="0" marL="0" rtl="0" algn="l">
              <a:spcBef>
                <a:spcPts val="0"/>
              </a:spcBef>
              <a:spcAft>
                <a:spcPts val="0"/>
              </a:spcAft>
              <a:buNone/>
            </a:pPr>
            <a:br>
              <a:rPr lang="en" sz="1500">
                <a:solidFill>
                  <a:schemeClr val="accent3"/>
                </a:solidFill>
                <a:latin typeface="Merriweather Light"/>
                <a:ea typeface="Merriweather Light"/>
                <a:cs typeface="Merriweather Light"/>
                <a:sym typeface="Merriweather Light"/>
              </a:rPr>
            </a:br>
            <a:endParaRPr sz="1500">
              <a:solidFill>
                <a:schemeClr val="accent3"/>
              </a:solidFill>
              <a:latin typeface="Merriweather Light"/>
              <a:ea typeface="Merriweather Light"/>
              <a:cs typeface="Merriweather Light"/>
              <a:sym typeface="Merriweather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9"/>
          <p:cNvSpPr txBox="1"/>
          <p:nvPr>
            <p:ph idx="1" type="subTitle"/>
          </p:nvPr>
        </p:nvSpPr>
        <p:spPr>
          <a:xfrm>
            <a:off x="610650" y="2071500"/>
            <a:ext cx="7922700" cy="10005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Now you create your prompt for Marketing, Scheduling, or even Vendor Vetting/Analysis…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4" name="Google Shape;434;p60"/>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435" name="Google Shape;435;p60"/>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436" name="Google Shape;436;p60"/>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Defining the Problem</a:t>
            </a:r>
            <a:endParaRPr b="1" sz="3650">
              <a:solidFill>
                <a:schemeClr val="accent2"/>
              </a:solidFill>
              <a:latin typeface="Merriweather"/>
              <a:ea typeface="Merriweather"/>
              <a:cs typeface="Merriweather"/>
              <a:sym typeface="Merriweather"/>
            </a:endParaRPr>
          </a:p>
        </p:txBody>
      </p:sp>
      <p:sp>
        <p:nvSpPr>
          <p:cNvPr id="437" name="Google Shape;437;p60"/>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Making Observations</a:t>
            </a:r>
            <a:endParaRPr b="1" sz="3650">
              <a:solidFill>
                <a:schemeClr val="accent2"/>
              </a:solidFill>
              <a:latin typeface="Merriweather"/>
              <a:ea typeface="Merriweather"/>
              <a:cs typeface="Merriweather"/>
              <a:sym typeface="Merriweather"/>
            </a:endParaRPr>
          </a:p>
        </p:txBody>
      </p:sp>
      <p:sp>
        <p:nvSpPr>
          <p:cNvPr id="438" name="Google Shape;438;p60"/>
          <p:cNvSpPr txBox="1"/>
          <p:nvPr/>
        </p:nvSpPr>
        <p:spPr>
          <a:xfrm>
            <a:off x="516437" y="24237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Forming a Hypothesis</a:t>
            </a:r>
            <a:endParaRPr b="1" sz="3650">
              <a:solidFill>
                <a:schemeClr val="accent2"/>
              </a:solidFill>
              <a:latin typeface="Merriweather"/>
              <a:ea typeface="Merriweather"/>
              <a:cs typeface="Merriweather"/>
              <a:sym typeface="Merriweather"/>
            </a:endParaRPr>
          </a:p>
        </p:txBody>
      </p:sp>
      <p:sp>
        <p:nvSpPr>
          <p:cNvPr id="439" name="Google Shape;439;p60"/>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More Importantly, Images</a:t>
            </a:r>
            <a:endParaRPr b="1" sz="3650">
              <a:solidFill>
                <a:schemeClr val="dk1"/>
              </a:solidFill>
              <a:latin typeface="Merriweather"/>
              <a:ea typeface="Merriweather"/>
              <a:cs typeface="Merriweather"/>
              <a:sym typeface="Merriweather"/>
            </a:endParaRPr>
          </a:p>
        </p:txBody>
      </p:sp>
      <p:sp>
        <p:nvSpPr>
          <p:cNvPr id="440" name="Google Shape;440;p60"/>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Concluding Thoughts</a:t>
            </a:r>
            <a:endParaRPr b="1" sz="3650">
              <a:solidFill>
                <a:schemeClr val="accent2"/>
              </a:solidFill>
              <a:latin typeface="Merriweather"/>
              <a:ea typeface="Merriweather"/>
              <a:cs typeface="Merriweather"/>
              <a:sym typeface="Merriweather"/>
            </a:endParaRPr>
          </a:p>
        </p:txBody>
      </p:sp>
      <p:sp>
        <p:nvSpPr>
          <p:cNvPr id="441" name="Google Shape;441;p60"/>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1.</a:t>
            </a:r>
            <a:endParaRPr b="1" sz="1450">
              <a:solidFill>
                <a:schemeClr val="accent2"/>
              </a:solidFill>
              <a:latin typeface="Merriweather"/>
              <a:ea typeface="Merriweather"/>
              <a:cs typeface="Merriweather"/>
              <a:sym typeface="Merriweather"/>
            </a:endParaRPr>
          </a:p>
        </p:txBody>
      </p:sp>
      <p:sp>
        <p:nvSpPr>
          <p:cNvPr id="442" name="Google Shape;442;p60"/>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2.</a:t>
            </a:r>
            <a:endParaRPr b="1" sz="1450">
              <a:solidFill>
                <a:schemeClr val="accent2"/>
              </a:solidFill>
              <a:latin typeface="Merriweather"/>
              <a:ea typeface="Merriweather"/>
              <a:cs typeface="Merriweather"/>
              <a:sym typeface="Merriweather"/>
            </a:endParaRPr>
          </a:p>
        </p:txBody>
      </p:sp>
      <p:sp>
        <p:nvSpPr>
          <p:cNvPr id="443" name="Google Shape;443;p60"/>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3.</a:t>
            </a:r>
            <a:endParaRPr b="1" sz="1450">
              <a:solidFill>
                <a:schemeClr val="accent2"/>
              </a:solidFill>
              <a:latin typeface="Merriweather"/>
              <a:ea typeface="Merriweather"/>
              <a:cs typeface="Merriweather"/>
              <a:sym typeface="Merriweather"/>
            </a:endParaRPr>
          </a:p>
        </p:txBody>
      </p:sp>
      <p:sp>
        <p:nvSpPr>
          <p:cNvPr id="444" name="Google Shape;444;p60"/>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4.</a:t>
            </a:r>
            <a:endParaRPr b="1" sz="1450">
              <a:solidFill>
                <a:schemeClr val="dk1"/>
              </a:solidFill>
              <a:latin typeface="Merriweather"/>
              <a:ea typeface="Merriweather"/>
              <a:cs typeface="Merriweather"/>
              <a:sym typeface="Merriweather"/>
            </a:endParaRPr>
          </a:p>
        </p:txBody>
      </p:sp>
      <p:sp>
        <p:nvSpPr>
          <p:cNvPr id="445" name="Google Shape;445;p60"/>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5.</a:t>
            </a:r>
            <a:endParaRPr b="1" sz="1450">
              <a:solidFill>
                <a:schemeClr val="accent2"/>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1"/>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451" name="Google Shape;451;p61"/>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sp>
        <p:nvSpPr>
          <p:cNvPr id="452" name="Google Shape;452;p61"/>
          <p:cNvSpPr txBox="1"/>
          <p:nvPr/>
        </p:nvSpPr>
        <p:spPr>
          <a:xfrm>
            <a:off x="494275" y="405825"/>
            <a:ext cx="6938700" cy="8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2"/>
                </a:solidFill>
                <a:latin typeface="DM Sans"/>
                <a:ea typeface="DM Sans"/>
                <a:cs typeface="DM Sans"/>
                <a:sym typeface="DM Sans"/>
              </a:rPr>
              <a:t>Images.. </a:t>
            </a:r>
            <a:endParaRPr sz="3800">
              <a:solidFill>
                <a:schemeClr val="dk2"/>
              </a:solidFill>
              <a:latin typeface="DM Sans"/>
              <a:ea typeface="DM Sans"/>
              <a:cs typeface="DM Sans"/>
              <a:sym typeface="DM Sans"/>
            </a:endParaRPr>
          </a:p>
        </p:txBody>
      </p:sp>
      <p:sp>
        <p:nvSpPr>
          <p:cNvPr id="453" name="Google Shape;453;p61"/>
          <p:cNvSpPr txBox="1"/>
          <p:nvPr/>
        </p:nvSpPr>
        <p:spPr>
          <a:xfrm>
            <a:off x="1834375" y="1766250"/>
            <a:ext cx="6938700" cy="8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2"/>
                </a:solidFill>
                <a:latin typeface="DM Sans"/>
                <a:ea typeface="DM Sans"/>
                <a:cs typeface="DM Sans"/>
                <a:sym typeface="DM Sans"/>
              </a:rPr>
              <a:t>Let’s play a little game.</a:t>
            </a:r>
            <a:endParaRPr sz="3800">
              <a:solidFill>
                <a:schemeClr val="dk2"/>
              </a:solidFill>
              <a:latin typeface="DM Sans"/>
              <a:ea typeface="DM Sans"/>
              <a:cs typeface="DM Sans"/>
              <a:sym typeface="DM Sans"/>
            </a:endParaRPr>
          </a:p>
        </p:txBody>
      </p:sp>
      <p:sp>
        <p:nvSpPr>
          <p:cNvPr id="454" name="Google Shape;454;p61"/>
          <p:cNvSpPr txBox="1"/>
          <p:nvPr/>
        </p:nvSpPr>
        <p:spPr>
          <a:xfrm>
            <a:off x="3829200" y="3699150"/>
            <a:ext cx="6938700" cy="8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2"/>
                </a:solidFill>
                <a:latin typeface="DM Sans"/>
                <a:ea typeface="DM Sans"/>
                <a:cs typeface="DM Sans"/>
                <a:sym typeface="DM Sans"/>
              </a:rPr>
              <a:t>Is it AI Generated?</a:t>
            </a:r>
            <a:endParaRPr sz="3800">
              <a:solidFill>
                <a:schemeClr val="dk2"/>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2"/>
          <p:cNvSpPr txBox="1"/>
          <p:nvPr/>
        </p:nvSpPr>
        <p:spPr>
          <a:xfrm>
            <a:off x="543825" y="651700"/>
            <a:ext cx="6034200" cy="6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DM Sans"/>
                <a:ea typeface="DM Sans"/>
                <a:cs typeface="DM Sans"/>
                <a:sym typeface="DM Sans"/>
              </a:rPr>
              <a:t>Which one is the real blue marble photo</a:t>
            </a:r>
            <a:endParaRPr sz="1800">
              <a:solidFill>
                <a:schemeClr val="dk2"/>
              </a:solidFill>
              <a:latin typeface="DM Sans"/>
              <a:ea typeface="DM Sans"/>
              <a:cs typeface="DM Sans"/>
              <a:sym typeface="DM Sans"/>
            </a:endParaRPr>
          </a:p>
        </p:txBody>
      </p:sp>
      <p:pic>
        <p:nvPicPr>
          <p:cNvPr id="460" name="Google Shape;460;p62"/>
          <p:cNvPicPr preferRelativeResize="0"/>
          <p:nvPr/>
        </p:nvPicPr>
        <p:blipFill>
          <a:blip r:embed="rId3">
            <a:alphaModFix/>
          </a:blip>
          <a:stretch>
            <a:fillRect/>
          </a:stretch>
        </p:blipFill>
        <p:spPr>
          <a:xfrm>
            <a:off x="299188" y="1471200"/>
            <a:ext cx="4657464" cy="3493098"/>
          </a:xfrm>
          <a:prstGeom prst="rect">
            <a:avLst/>
          </a:prstGeom>
          <a:noFill/>
          <a:ln>
            <a:noFill/>
          </a:ln>
        </p:spPr>
      </p:pic>
      <p:pic>
        <p:nvPicPr>
          <p:cNvPr id="461" name="Google Shape;461;p62"/>
          <p:cNvPicPr preferRelativeResize="0"/>
          <p:nvPr/>
        </p:nvPicPr>
        <p:blipFill rotWithShape="1">
          <a:blip r:embed="rId4">
            <a:alphaModFix/>
          </a:blip>
          <a:srcRect b="0" l="23157" r="16427" t="0"/>
          <a:stretch/>
        </p:blipFill>
        <p:spPr>
          <a:xfrm>
            <a:off x="4956663" y="1462500"/>
            <a:ext cx="3888150" cy="3510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1" name="Google Shape;271;p45"/>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272" name="Google Shape;272;p45"/>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Prompting 101</a:t>
            </a:r>
            <a:endParaRPr/>
          </a:p>
        </p:txBody>
      </p:sp>
      <p:sp>
        <p:nvSpPr>
          <p:cNvPr id="273" name="Google Shape;273;p45"/>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Types of Prompts</a:t>
            </a:r>
            <a:endParaRPr b="1" sz="3650">
              <a:solidFill>
                <a:schemeClr val="accent2"/>
              </a:solidFill>
              <a:latin typeface="Merriweather"/>
              <a:ea typeface="Merriweather"/>
              <a:cs typeface="Merriweather"/>
              <a:sym typeface="Merriweather"/>
            </a:endParaRPr>
          </a:p>
        </p:txBody>
      </p:sp>
      <p:sp>
        <p:nvSpPr>
          <p:cNvPr id="274" name="Google Shape;274;p45"/>
          <p:cNvSpPr txBox="1"/>
          <p:nvPr/>
        </p:nvSpPr>
        <p:spPr>
          <a:xfrm>
            <a:off x="516423" y="2423800"/>
            <a:ext cx="83235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Let’s Write a Prompt Together</a:t>
            </a:r>
            <a:endParaRPr b="1" sz="3650">
              <a:solidFill>
                <a:schemeClr val="accent2"/>
              </a:solidFill>
              <a:latin typeface="Merriweather"/>
              <a:ea typeface="Merriweather"/>
              <a:cs typeface="Merriweather"/>
              <a:sym typeface="Merriweather"/>
            </a:endParaRPr>
          </a:p>
        </p:txBody>
      </p:sp>
      <p:sp>
        <p:nvSpPr>
          <p:cNvPr id="275" name="Google Shape;275;p45"/>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Experiment Results</a:t>
            </a:r>
            <a:endParaRPr b="1" sz="3650">
              <a:solidFill>
                <a:schemeClr val="accent2"/>
              </a:solidFill>
              <a:latin typeface="Merriweather"/>
              <a:ea typeface="Merriweather"/>
              <a:cs typeface="Merriweather"/>
              <a:sym typeface="Merriweather"/>
            </a:endParaRPr>
          </a:p>
        </p:txBody>
      </p:sp>
      <p:sp>
        <p:nvSpPr>
          <p:cNvPr id="276" name="Google Shape;276;p45"/>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Drawing a Conclusion</a:t>
            </a:r>
            <a:endParaRPr b="1" sz="3650">
              <a:solidFill>
                <a:schemeClr val="accent2"/>
              </a:solidFill>
              <a:latin typeface="Merriweather"/>
              <a:ea typeface="Merriweather"/>
              <a:cs typeface="Merriweather"/>
              <a:sym typeface="Merriweather"/>
            </a:endParaRPr>
          </a:p>
        </p:txBody>
      </p:sp>
      <p:sp>
        <p:nvSpPr>
          <p:cNvPr id="277" name="Google Shape;277;p45"/>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1.</a:t>
            </a:r>
            <a:endParaRPr b="1" sz="1450">
              <a:solidFill>
                <a:schemeClr val="accent2"/>
              </a:solidFill>
              <a:latin typeface="Merriweather"/>
              <a:ea typeface="Merriweather"/>
              <a:cs typeface="Merriweather"/>
              <a:sym typeface="Merriweather"/>
            </a:endParaRPr>
          </a:p>
        </p:txBody>
      </p:sp>
      <p:sp>
        <p:nvSpPr>
          <p:cNvPr id="278" name="Google Shape;278;p45"/>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2.</a:t>
            </a:r>
            <a:endParaRPr b="1" sz="1450">
              <a:solidFill>
                <a:schemeClr val="dk1"/>
              </a:solidFill>
              <a:latin typeface="Merriweather"/>
              <a:ea typeface="Merriweather"/>
              <a:cs typeface="Merriweather"/>
              <a:sym typeface="Merriweather"/>
            </a:endParaRPr>
          </a:p>
        </p:txBody>
      </p:sp>
      <p:sp>
        <p:nvSpPr>
          <p:cNvPr id="279" name="Google Shape;279;p45"/>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3.</a:t>
            </a:r>
            <a:endParaRPr b="1" sz="1450">
              <a:solidFill>
                <a:schemeClr val="accent2"/>
              </a:solidFill>
              <a:latin typeface="Merriweather"/>
              <a:ea typeface="Merriweather"/>
              <a:cs typeface="Merriweather"/>
              <a:sym typeface="Merriweather"/>
            </a:endParaRPr>
          </a:p>
        </p:txBody>
      </p:sp>
      <p:sp>
        <p:nvSpPr>
          <p:cNvPr id="280" name="Google Shape;280;p45"/>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4.</a:t>
            </a:r>
            <a:endParaRPr b="1" sz="1450">
              <a:solidFill>
                <a:schemeClr val="accent2"/>
              </a:solidFill>
              <a:latin typeface="Merriweather"/>
              <a:ea typeface="Merriweather"/>
              <a:cs typeface="Merriweather"/>
              <a:sym typeface="Merriweather"/>
            </a:endParaRPr>
          </a:p>
        </p:txBody>
      </p:sp>
      <p:sp>
        <p:nvSpPr>
          <p:cNvPr id="281" name="Google Shape;281;p45"/>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5.</a:t>
            </a:r>
            <a:endParaRPr b="1" sz="1450">
              <a:solidFill>
                <a:schemeClr val="accent2"/>
              </a:solidFill>
              <a:latin typeface="Merriweather"/>
              <a:ea typeface="Merriweather"/>
              <a:cs typeface="Merriweather"/>
              <a:sym typeface="Merriweather"/>
            </a:endParaRPr>
          </a:p>
        </p:txBody>
      </p:sp>
      <p:sp>
        <p:nvSpPr>
          <p:cNvPr id="282" name="Google Shape;282;p45"/>
          <p:cNvSpPr txBox="1"/>
          <p:nvPr/>
        </p:nvSpPr>
        <p:spPr>
          <a:xfrm>
            <a:off x="516437" y="1591094"/>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Prompts in Play</a:t>
            </a:r>
            <a:endParaRPr b="1" sz="3650">
              <a:solidFill>
                <a:schemeClr val="accent2"/>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3"/>
          <p:cNvPicPr preferRelativeResize="0"/>
          <p:nvPr/>
        </p:nvPicPr>
        <p:blipFill>
          <a:blip r:embed="rId3">
            <a:alphaModFix/>
          </a:blip>
          <a:stretch>
            <a:fillRect/>
          </a:stretch>
        </p:blipFill>
        <p:spPr>
          <a:xfrm>
            <a:off x="0" y="639550"/>
            <a:ext cx="4046176" cy="2276625"/>
          </a:xfrm>
          <a:prstGeom prst="rect">
            <a:avLst/>
          </a:prstGeom>
          <a:noFill/>
          <a:ln>
            <a:noFill/>
          </a:ln>
        </p:spPr>
      </p:pic>
      <p:pic>
        <p:nvPicPr>
          <p:cNvPr id="467" name="Google Shape;467;p63"/>
          <p:cNvPicPr preferRelativeResize="0"/>
          <p:nvPr/>
        </p:nvPicPr>
        <p:blipFill>
          <a:blip r:embed="rId4">
            <a:alphaModFix/>
          </a:blip>
          <a:stretch>
            <a:fillRect/>
          </a:stretch>
        </p:blipFill>
        <p:spPr>
          <a:xfrm>
            <a:off x="4617675" y="2676800"/>
            <a:ext cx="4403351" cy="2401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64"/>
          <p:cNvPicPr preferRelativeResize="0"/>
          <p:nvPr/>
        </p:nvPicPr>
        <p:blipFill>
          <a:blip r:embed="rId3">
            <a:alphaModFix/>
          </a:blip>
          <a:stretch>
            <a:fillRect/>
          </a:stretch>
        </p:blipFill>
        <p:spPr>
          <a:xfrm>
            <a:off x="4796927" y="2115825"/>
            <a:ext cx="4194647" cy="2794176"/>
          </a:xfrm>
          <a:prstGeom prst="rect">
            <a:avLst/>
          </a:prstGeom>
          <a:noFill/>
          <a:ln>
            <a:noFill/>
          </a:ln>
        </p:spPr>
      </p:pic>
      <p:pic>
        <p:nvPicPr>
          <p:cNvPr id="473" name="Google Shape;473;p64"/>
          <p:cNvPicPr preferRelativeResize="0"/>
          <p:nvPr/>
        </p:nvPicPr>
        <p:blipFill>
          <a:blip r:embed="rId4">
            <a:alphaModFix/>
          </a:blip>
          <a:stretch>
            <a:fillRect/>
          </a:stretch>
        </p:blipFill>
        <p:spPr>
          <a:xfrm>
            <a:off x="197375" y="703725"/>
            <a:ext cx="4492125" cy="2450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5"/>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479" name="Google Shape;479;p65"/>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480" name="Google Shape;480;p65" title="20250129_0926_Port Worker Smiles_storyboard_01jjsaq6tfe1bbq59phfhdg8qr.mp4">
            <a:hlinkClick r:id="rId3"/>
          </p:cNvPr>
          <p:cNvPicPr preferRelativeResize="0"/>
          <p:nvPr/>
        </p:nvPicPr>
        <p:blipFill>
          <a:blip r:embed="rId4">
            <a:alphaModFix/>
          </a:blip>
          <a:stretch>
            <a:fillRect/>
          </a:stretch>
        </p:blipFill>
        <p:spPr>
          <a:xfrm>
            <a:off x="515625" y="405825"/>
            <a:ext cx="7886825" cy="44328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6"/>
          <p:cNvSpPr txBox="1"/>
          <p:nvPr>
            <p:ph idx="1" type="body"/>
          </p:nvPr>
        </p:nvSpPr>
        <p:spPr>
          <a:xfrm>
            <a:off x="419350" y="319750"/>
            <a:ext cx="3854400" cy="4302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800"/>
              <a:t>How do you create AI images..?</a:t>
            </a:r>
            <a:endParaRPr sz="1800"/>
          </a:p>
        </p:txBody>
      </p:sp>
      <p:sp>
        <p:nvSpPr>
          <p:cNvPr id="486" name="Google Shape;486;p66"/>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t/>
            </a:r>
            <a:endParaRPr/>
          </a:p>
        </p:txBody>
      </p:sp>
      <p:sp>
        <p:nvSpPr>
          <p:cNvPr id="487" name="Google Shape;487;p66"/>
          <p:cNvSpPr txBox="1"/>
          <p:nvPr/>
        </p:nvSpPr>
        <p:spPr>
          <a:xfrm>
            <a:off x="419350" y="1041675"/>
            <a:ext cx="7719900" cy="2860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Free Tools:</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Imagefx </a:t>
            </a:r>
            <a:r>
              <a:rPr lang="en" sz="1600">
                <a:solidFill>
                  <a:schemeClr val="dk2"/>
                </a:solidFill>
                <a:latin typeface="DM Sans"/>
                <a:ea typeface="DM Sans"/>
                <a:cs typeface="DM Sans"/>
                <a:sym typeface="DM Sans"/>
              </a:rPr>
              <a:t>by Google: Free along with a Google Account</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Microsoft Designer </a:t>
            </a:r>
            <a:r>
              <a:rPr lang="en" sz="1600">
                <a:solidFill>
                  <a:schemeClr val="dk2"/>
                </a:solidFill>
                <a:latin typeface="DM Sans"/>
                <a:ea typeface="DM Sans"/>
                <a:cs typeface="DM Sans"/>
                <a:sym typeface="DM Sans"/>
              </a:rPr>
              <a:t>by Microsoft: Free Along with your Microsoft 360 </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Canva </a:t>
            </a:r>
            <a:r>
              <a:rPr lang="en" sz="1600">
                <a:solidFill>
                  <a:schemeClr val="dk2"/>
                </a:solidFill>
                <a:latin typeface="DM Sans"/>
                <a:ea typeface="DM Sans"/>
                <a:cs typeface="DM Sans"/>
                <a:sym typeface="DM Sans"/>
              </a:rPr>
              <a:t>by Canva: A generous amount of credits per each user! Free of charge. </a:t>
            </a:r>
            <a:endParaRPr sz="1600">
              <a:solidFill>
                <a:schemeClr val="dk2"/>
              </a:solidFill>
              <a:latin typeface="DM Sans"/>
              <a:ea typeface="DM Sans"/>
              <a:cs typeface="DM Sans"/>
              <a:sym typeface="DM Sans"/>
            </a:endParaRPr>
          </a:p>
          <a:p>
            <a:pPr indent="-330200" lvl="0" marL="457200" rtl="0" algn="l">
              <a:lnSpc>
                <a:spcPct val="115000"/>
              </a:lnSpc>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Paid Tools?</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Sora </a:t>
            </a:r>
            <a:r>
              <a:rPr lang="en" sz="1600">
                <a:solidFill>
                  <a:schemeClr val="dk2"/>
                </a:solidFill>
                <a:latin typeface="DM Sans"/>
                <a:ea typeface="DM Sans"/>
                <a:cs typeface="DM Sans"/>
                <a:sym typeface="DM Sans"/>
              </a:rPr>
              <a:t>by OpenAI; Known for </a:t>
            </a:r>
            <a:r>
              <a:rPr b="1" lang="en" sz="1600">
                <a:solidFill>
                  <a:schemeClr val="dk2"/>
                </a:solidFill>
                <a:latin typeface="DM Sans"/>
                <a:ea typeface="DM Sans"/>
                <a:cs typeface="DM Sans"/>
                <a:sym typeface="DM Sans"/>
              </a:rPr>
              <a:t>CHAT GPT</a:t>
            </a:r>
            <a:r>
              <a:rPr lang="en" sz="1600">
                <a:solidFill>
                  <a:schemeClr val="dk2"/>
                </a:solidFill>
                <a:latin typeface="DM Sans"/>
                <a:ea typeface="DM Sans"/>
                <a:cs typeface="DM Sans"/>
                <a:sym typeface="DM Sans"/>
              </a:rPr>
              <a:t>, you can create videos and screenshot frames from the video (hyper-realistic)</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Mid Journey</a:t>
            </a:r>
            <a:r>
              <a:rPr b="1" lang="en" sz="1600">
                <a:solidFill>
                  <a:schemeClr val="dk2"/>
                </a:solidFill>
                <a:latin typeface="DM Sans"/>
                <a:ea typeface="DM Sans"/>
                <a:cs typeface="DM Sans"/>
                <a:sym typeface="DM Sans"/>
              </a:rPr>
              <a:t> </a:t>
            </a:r>
            <a:r>
              <a:rPr lang="en" sz="1600">
                <a:solidFill>
                  <a:schemeClr val="dk2"/>
                </a:solidFill>
                <a:latin typeface="DM Sans"/>
                <a:ea typeface="DM Sans"/>
                <a:cs typeface="DM Sans"/>
                <a:sym typeface="DM Sans"/>
              </a:rPr>
              <a:t>by </a:t>
            </a:r>
            <a:r>
              <a:rPr lang="en" sz="1600">
                <a:solidFill>
                  <a:schemeClr val="dk2"/>
                </a:solidFill>
                <a:latin typeface="DM Sans"/>
                <a:ea typeface="DM Sans"/>
                <a:cs typeface="DM Sans"/>
                <a:sym typeface="DM Sans"/>
              </a:rPr>
              <a:t>Mid Journey</a:t>
            </a:r>
            <a:r>
              <a:rPr lang="en" sz="1600">
                <a:solidFill>
                  <a:schemeClr val="dk2"/>
                </a:solidFill>
                <a:latin typeface="DM Sans"/>
                <a:ea typeface="DM Sans"/>
                <a:cs typeface="DM Sans"/>
                <a:sym typeface="DM Sans"/>
              </a:rPr>
              <a:t>: Known for </a:t>
            </a:r>
            <a:r>
              <a:rPr lang="en" sz="1600">
                <a:solidFill>
                  <a:schemeClr val="dk2"/>
                </a:solidFill>
                <a:latin typeface="DM Sans"/>
                <a:ea typeface="DM Sans"/>
                <a:cs typeface="DM Sans"/>
                <a:sym typeface="DM Sans"/>
              </a:rPr>
              <a:t>its</a:t>
            </a:r>
            <a:r>
              <a:rPr lang="en" sz="1600">
                <a:solidFill>
                  <a:schemeClr val="dk2"/>
                </a:solidFill>
                <a:latin typeface="DM Sans"/>
                <a:ea typeface="DM Sans"/>
                <a:cs typeface="DM Sans"/>
                <a:sym typeface="DM Sans"/>
              </a:rPr>
              <a:t> early breakthroughs in Image Generation, it offers unique capabilities</a:t>
            </a:r>
            <a:endParaRPr sz="1600">
              <a:solidFill>
                <a:schemeClr val="dk2"/>
              </a:solidFill>
              <a:latin typeface="DM Sans"/>
              <a:ea typeface="DM Sans"/>
              <a:cs typeface="DM Sans"/>
              <a:sym typeface="DM Sans"/>
            </a:endParaRPr>
          </a:p>
          <a:p>
            <a:pPr indent="-330200" lvl="1" marL="914400" rtl="0" algn="l">
              <a:lnSpc>
                <a:spcPct val="115000"/>
              </a:lnSpc>
              <a:spcBef>
                <a:spcPts val="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Plenty of others out there, just </a:t>
            </a:r>
            <a:r>
              <a:rPr b="1" lang="en" sz="1600">
                <a:solidFill>
                  <a:schemeClr val="dk2"/>
                </a:solidFill>
                <a:latin typeface="DM Sans"/>
                <a:ea typeface="DM Sans"/>
                <a:cs typeface="DM Sans"/>
                <a:sym typeface="DM Sans"/>
              </a:rPr>
              <a:t>be careful</a:t>
            </a:r>
            <a:r>
              <a:rPr b="1" lang="en" sz="1600">
                <a:solidFill>
                  <a:schemeClr val="dk2"/>
                </a:solidFill>
                <a:latin typeface="DM Sans"/>
                <a:ea typeface="DM Sans"/>
                <a:cs typeface="DM Sans"/>
                <a:sym typeface="DM Sans"/>
              </a:rPr>
              <a:t> of what you buy in the startup world. </a:t>
            </a:r>
            <a:endParaRPr b="1" sz="1600">
              <a:solidFill>
                <a:schemeClr val="dk2"/>
              </a:solidFill>
              <a:latin typeface="DM Sans"/>
              <a:ea typeface="DM Sans"/>
              <a:cs typeface="DM Sans"/>
              <a:sym typeface="DM Sans"/>
            </a:endParaRPr>
          </a:p>
          <a:p>
            <a:pPr indent="0" lvl="0" marL="0" rtl="0" algn="l">
              <a:lnSpc>
                <a:spcPct val="115000"/>
              </a:lnSpc>
              <a:spcBef>
                <a:spcPts val="0"/>
              </a:spcBef>
              <a:spcAft>
                <a:spcPts val="0"/>
              </a:spcAft>
              <a:buNone/>
            </a:pPr>
            <a:br>
              <a:rPr lang="en" sz="1600">
                <a:solidFill>
                  <a:schemeClr val="dk2"/>
                </a:solidFill>
                <a:latin typeface="DM Sans"/>
                <a:ea typeface="DM Sans"/>
                <a:cs typeface="DM Sans"/>
                <a:sym typeface="DM Sans"/>
              </a:rPr>
            </a:br>
            <a:endParaRPr sz="1600">
              <a:solidFill>
                <a:schemeClr val="dk2"/>
              </a:solidFill>
              <a:latin typeface="DM Sans"/>
              <a:ea typeface="DM Sans"/>
              <a:cs typeface="DM Sans"/>
              <a:sym typeface="DM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7"/>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do you prompt it? </a:t>
            </a:r>
            <a:endParaRPr/>
          </a:p>
        </p:txBody>
      </p:sp>
      <p:sp>
        <p:nvSpPr>
          <p:cNvPr id="493" name="Google Shape;493;p67"/>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494" name="Google Shape;494;p67"/>
          <p:cNvPicPr preferRelativeResize="0"/>
          <p:nvPr/>
        </p:nvPicPr>
        <p:blipFill>
          <a:blip r:embed="rId3">
            <a:alphaModFix/>
          </a:blip>
          <a:stretch>
            <a:fillRect/>
          </a:stretch>
        </p:blipFill>
        <p:spPr>
          <a:xfrm>
            <a:off x="390750" y="519325"/>
            <a:ext cx="8439150" cy="2943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8"/>
          <p:cNvPicPr preferRelativeResize="0"/>
          <p:nvPr/>
        </p:nvPicPr>
        <p:blipFill>
          <a:blip r:embed="rId3">
            <a:alphaModFix/>
          </a:blip>
          <a:stretch>
            <a:fillRect/>
          </a:stretch>
        </p:blipFill>
        <p:spPr>
          <a:xfrm>
            <a:off x="654350" y="850600"/>
            <a:ext cx="7348799" cy="3799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69"/>
          <p:cNvPicPr preferRelativeResize="0"/>
          <p:nvPr/>
        </p:nvPicPr>
        <p:blipFill>
          <a:blip r:embed="rId3">
            <a:alphaModFix/>
          </a:blip>
          <a:stretch>
            <a:fillRect/>
          </a:stretch>
        </p:blipFill>
        <p:spPr>
          <a:xfrm>
            <a:off x="197375" y="486875"/>
            <a:ext cx="8839199" cy="42466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0"/>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do you prompt it? Pt 2 </a:t>
            </a:r>
            <a:endParaRPr/>
          </a:p>
        </p:txBody>
      </p:sp>
      <p:sp>
        <p:nvSpPr>
          <p:cNvPr id="510" name="Google Shape;510;p70"/>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11" name="Google Shape;511;p70"/>
          <p:cNvPicPr preferRelativeResize="0"/>
          <p:nvPr/>
        </p:nvPicPr>
        <p:blipFill>
          <a:blip r:embed="rId3">
            <a:alphaModFix/>
          </a:blip>
          <a:stretch>
            <a:fillRect/>
          </a:stretch>
        </p:blipFill>
        <p:spPr>
          <a:xfrm>
            <a:off x="424825" y="1012275"/>
            <a:ext cx="8401050" cy="2771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1"/>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517" name="Google Shape;517;p71"/>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18" name="Google Shape;518;p71"/>
          <p:cNvPicPr preferRelativeResize="0"/>
          <p:nvPr/>
        </p:nvPicPr>
        <p:blipFill>
          <a:blip r:embed="rId3">
            <a:alphaModFix/>
          </a:blip>
          <a:stretch>
            <a:fillRect/>
          </a:stretch>
        </p:blipFill>
        <p:spPr>
          <a:xfrm>
            <a:off x="152400" y="558225"/>
            <a:ext cx="8591385" cy="4432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2"/>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524" name="Google Shape;524;p72"/>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25" name="Google Shape;525;p72"/>
          <p:cNvPicPr preferRelativeResize="0"/>
          <p:nvPr/>
        </p:nvPicPr>
        <p:blipFill>
          <a:blip r:embed="rId3">
            <a:alphaModFix/>
          </a:blip>
          <a:stretch>
            <a:fillRect/>
          </a:stretch>
        </p:blipFill>
        <p:spPr>
          <a:xfrm>
            <a:off x="152400" y="558225"/>
            <a:ext cx="8839201" cy="42860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197375" y="481250"/>
            <a:ext cx="3352800" cy="163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Types of Prompts</a:t>
            </a:r>
            <a:endParaRPr/>
          </a:p>
        </p:txBody>
      </p:sp>
      <p:sp>
        <p:nvSpPr>
          <p:cNvPr id="288" name="Google Shape;288;p46"/>
          <p:cNvSpPr txBox="1"/>
          <p:nvPr>
            <p:ph idx="1" type="body"/>
          </p:nvPr>
        </p:nvSpPr>
        <p:spPr>
          <a:xfrm>
            <a:off x="93450" y="2716300"/>
            <a:ext cx="3151800" cy="18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Prompts range from</a:t>
            </a:r>
            <a:endParaRPr sz="1500"/>
          </a:p>
          <a:p>
            <a:pPr indent="-323850" lvl="0" marL="457200" rtl="0" algn="l">
              <a:spcBef>
                <a:spcPts val="1200"/>
              </a:spcBef>
              <a:spcAft>
                <a:spcPts val="0"/>
              </a:spcAft>
              <a:buSzPts val="1500"/>
              <a:buChar char="●"/>
            </a:pPr>
            <a:r>
              <a:rPr lang="en" sz="1500"/>
              <a:t> “Zero-Shotting”, “</a:t>
            </a:r>
            <a:endParaRPr sz="1500"/>
          </a:p>
          <a:p>
            <a:pPr indent="-323850" lvl="0" marL="457200" rtl="0" algn="l">
              <a:spcBef>
                <a:spcPts val="0"/>
              </a:spcBef>
              <a:spcAft>
                <a:spcPts val="0"/>
              </a:spcAft>
              <a:buSzPts val="1500"/>
              <a:buChar char="●"/>
            </a:pPr>
            <a:r>
              <a:rPr lang="en" sz="1500"/>
              <a:t>“Multi-Shotting” </a:t>
            </a:r>
            <a:endParaRPr sz="1500"/>
          </a:p>
          <a:p>
            <a:pPr indent="-323850" lvl="0" marL="457200" rtl="0" algn="l">
              <a:spcBef>
                <a:spcPts val="0"/>
              </a:spcBef>
              <a:spcAft>
                <a:spcPts val="0"/>
              </a:spcAft>
              <a:buSzPts val="1500"/>
              <a:buChar char="●"/>
            </a:pPr>
            <a:r>
              <a:rPr lang="en" sz="1500"/>
              <a:t>“Chain-of-Thought” </a:t>
            </a:r>
            <a:endParaRPr sz="1500"/>
          </a:p>
          <a:p>
            <a:pPr indent="-323850" lvl="0" marL="457200" rtl="0" algn="l">
              <a:spcBef>
                <a:spcPts val="0"/>
              </a:spcBef>
              <a:spcAft>
                <a:spcPts val="0"/>
              </a:spcAft>
              <a:buSzPts val="1500"/>
              <a:buChar char="●"/>
            </a:pPr>
            <a:r>
              <a:rPr lang="en" sz="1500"/>
              <a:t>“Reasoning Prompt” </a:t>
            </a:r>
            <a:br>
              <a:rPr lang="en" sz="1500"/>
            </a:br>
            <a:br>
              <a:rPr lang="en" sz="1500"/>
            </a:br>
            <a:endParaRPr sz="1500"/>
          </a:p>
        </p:txBody>
      </p:sp>
      <p:sp>
        <p:nvSpPr>
          <p:cNvPr id="289" name="Google Shape;28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46"/>
          <p:cNvSpPr txBox="1"/>
          <p:nvPr>
            <p:ph idx="3" type="body"/>
          </p:nvPr>
        </p:nvSpPr>
        <p:spPr>
          <a:xfrm>
            <a:off x="196951" y="196725"/>
            <a:ext cx="18606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Making Observations</a:t>
            </a:r>
            <a:endParaRPr/>
          </a:p>
        </p:txBody>
      </p:sp>
      <p:sp>
        <p:nvSpPr>
          <p:cNvPr id="291" name="Google Shape;291;p46"/>
          <p:cNvSpPr txBox="1"/>
          <p:nvPr>
            <p:ph idx="4"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Prompting 101</a:t>
            </a:r>
            <a:endParaRPr/>
          </a:p>
        </p:txBody>
      </p:sp>
      <p:pic>
        <p:nvPicPr>
          <p:cNvPr id="292" name="Google Shape;292;p46"/>
          <p:cNvPicPr preferRelativeResize="0"/>
          <p:nvPr/>
        </p:nvPicPr>
        <p:blipFill>
          <a:blip r:embed="rId3">
            <a:alphaModFix/>
          </a:blip>
          <a:stretch>
            <a:fillRect/>
          </a:stretch>
        </p:blipFill>
        <p:spPr>
          <a:xfrm>
            <a:off x="3349175" y="810300"/>
            <a:ext cx="3647375" cy="1989475"/>
          </a:xfrm>
          <a:prstGeom prst="rect">
            <a:avLst/>
          </a:prstGeom>
          <a:noFill/>
          <a:ln>
            <a:noFill/>
          </a:ln>
        </p:spPr>
      </p:pic>
      <p:pic>
        <p:nvPicPr>
          <p:cNvPr id="293" name="Google Shape;293;p46"/>
          <p:cNvPicPr preferRelativeResize="0"/>
          <p:nvPr/>
        </p:nvPicPr>
        <p:blipFill>
          <a:blip r:embed="rId4">
            <a:alphaModFix/>
          </a:blip>
          <a:stretch>
            <a:fillRect/>
          </a:stretch>
        </p:blipFill>
        <p:spPr>
          <a:xfrm>
            <a:off x="4779400" y="2571749"/>
            <a:ext cx="4364599" cy="2380727"/>
          </a:xfrm>
          <a:prstGeom prst="rect">
            <a:avLst/>
          </a:prstGeom>
          <a:noFill/>
          <a:ln>
            <a:noFill/>
          </a:ln>
        </p:spPr>
      </p:pic>
      <p:sp>
        <p:nvSpPr>
          <p:cNvPr id="294" name="Google Shape;294;p46"/>
          <p:cNvSpPr txBox="1"/>
          <p:nvPr>
            <p:ph idx="1" type="body"/>
          </p:nvPr>
        </p:nvSpPr>
        <p:spPr>
          <a:xfrm>
            <a:off x="6996550" y="893800"/>
            <a:ext cx="1860600" cy="182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“Create a spectacular image of the evening sunshine”</a:t>
            </a:r>
            <a:endParaRPr sz="1200"/>
          </a:p>
        </p:txBody>
      </p:sp>
      <p:sp>
        <p:nvSpPr>
          <p:cNvPr id="295" name="Google Shape;295;p46"/>
          <p:cNvSpPr txBox="1"/>
          <p:nvPr>
            <p:ph idx="1" type="body"/>
          </p:nvPr>
        </p:nvSpPr>
        <p:spPr>
          <a:xfrm>
            <a:off x="2710600" y="2957450"/>
            <a:ext cx="2068800" cy="1989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“Create me an image of the evening sun. It's glowing ephemeral like. It's wisconsin in the evening and there is birds in the sky. I want you to carefully showcase the many flaws and beauties of nature.”</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3"/>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do you prompt it? Pt 3</a:t>
            </a:r>
            <a:endParaRPr/>
          </a:p>
        </p:txBody>
      </p:sp>
      <p:sp>
        <p:nvSpPr>
          <p:cNvPr id="531" name="Google Shape;531;p73"/>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32" name="Google Shape;532;p73"/>
          <p:cNvPicPr preferRelativeResize="0"/>
          <p:nvPr/>
        </p:nvPicPr>
        <p:blipFill>
          <a:blip r:embed="rId3">
            <a:alphaModFix/>
          </a:blip>
          <a:stretch>
            <a:fillRect/>
          </a:stretch>
        </p:blipFill>
        <p:spPr>
          <a:xfrm>
            <a:off x="502650" y="1232775"/>
            <a:ext cx="8210550" cy="2590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4"/>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538" name="Google Shape;538;p74"/>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39" name="Google Shape;539;p74"/>
          <p:cNvPicPr preferRelativeResize="0"/>
          <p:nvPr/>
        </p:nvPicPr>
        <p:blipFill>
          <a:blip r:embed="rId3">
            <a:alphaModFix/>
          </a:blip>
          <a:stretch>
            <a:fillRect/>
          </a:stretch>
        </p:blipFill>
        <p:spPr>
          <a:xfrm>
            <a:off x="152400" y="558225"/>
            <a:ext cx="8511551" cy="4432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5"/>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545" name="Google Shape;545;p75"/>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546" name="Google Shape;546;p75"/>
          <p:cNvPicPr preferRelativeResize="0"/>
          <p:nvPr/>
        </p:nvPicPr>
        <p:blipFill>
          <a:blip r:embed="rId3">
            <a:alphaModFix/>
          </a:blip>
          <a:stretch>
            <a:fillRect/>
          </a:stretch>
        </p:blipFill>
        <p:spPr>
          <a:xfrm>
            <a:off x="152400" y="558225"/>
            <a:ext cx="8398854" cy="4432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52" name="Google Shape;552;p76"/>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553" name="Google Shape;553;p76"/>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554" name="Google Shape;554;p76"/>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Types of Prompts</a:t>
            </a:r>
            <a:endParaRPr b="1" sz="3650">
              <a:solidFill>
                <a:schemeClr val="accent2"/>
              </a:solidFill>
              <a:latin typeface="Merriweather"/>
              <a:ea typeface="Merriweather"/>
              <a:cs typeface="Merriweather"/>
              <a:sym typeface="Merriweather"/>
            </a:endParaRPr>
          </a:p>
        </p:txBody>
      </p:sp>
      <p:sp>
        <p:nvSpPr>
          <p:cNvPr id="555" name="Google Shape;555;p76"/>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Prompts In Play</a:t>
            </a:r>
            <a:endParaRPr b="1" sz="3650">
              <a:solidFill>
                <a:schemeClr val="accent2"/>
              </a:solidFill>
              <a:latin typeface="Merriweather"/>
              <a:ea typeface="Merriweather"/>
              <a:cs typeface="Merriweather"/>
              <a:sym typeface="Merriweather"/>
            </a:endParaRPr>
          </a:p>
        </p:txBody>
      </p:sp>
      <p:sp>
        <p:nvSpPr>
          <p:cNvPr id="556" name="Google Shape;556;p76"/>
          <p:cNvSpPr txBox="1"/>
          <p:nvPr/>
        </p:nvSpPr>
        <p:spPr>
          <a:xfrm>
            <a:off x="516423" y="2423800"/>
            <a:ext cx="82326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Let’s Write A Prompt Together</a:t>
            </a:r>
            <a:endParaRPr b="1" sz="3650">
              <a:solidFill>
                <a:schemeClr val="accent2"/>
              </a:solidFill>
              <a:latin typeface="Merriweather"/>
              <a:ea typeface="Merriweather"/>
              <a:cs typeface="Merriweather"/>
              <a:sym typeface="Merriweather"/>
            </a:endParaRPr>
          </a:p>
        </p:txBody>
      </p:sp>
      <p:sp>
        <p:nvSpPr>
          <p:cNvPr id="557" name="Google Shape;557;p76"/>
          <p:cNvSpPr txBox="1"/>
          <p:nvPr/>
        </p:nvSpPr>
        <p:spPr>
          <a:xfrm>
            <a:off x="588762" y="41027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Concluding Thoughts</a:t>
            </a:r>
            <a:endParaRPr b="1" sz="3650">
              <a:solidFill>
                <a:schemeClr val="dk1"/>
              </a:solidFill>
              <a:latin typeface="Merriweather"/>
              <a:ea typeface="Merriweather"/>
              <a:cs typeface="Merriweather"/>
              <a:sym typeface="Merriweather"/>
            </a:endParaRPr>
          </a:p>
        </p:txBody>
      </p:sp>
      <p:sp>
        <p:nvSpPr>
          <p:cNvPr id="558" name="Google Shape;558;p76"/>
          <p:cNvSpPr txBox="1"/>
          <p:nvPr/>
        </p:nvSpPr>
        <p:spPr>
          <a:xfrm>
            <a:off x="614712" y="32633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More Importantly, Images</a:t>
            </a:r>
            <a:endParaRPr b="1" sz="3650">
              <a:solidFill>
                <a:schemeClr val="accent2"/>
              </a:solidFill>
              <a:latin typeface="Merriweather"/>
              <a:ea typeface="Merriweather"/>
              <a:cs typeface="Merriweather"/>
              <a:sym typeface="Merriweather"/>
            </a:endParaRPr>
          </a:p>
        </p:txBody>
      </p:sp>
      <p:sp>
        <p:nvSpPr>
          <p:cNvPr id="559" name="Google Shape;559;p76"/>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1.</a:t>
            </a:r>
            <a:endParaRPr b="1" sz="1450">
              <a:solidFill>
                <a:schemeClr val="accent2"/>
              </a:solidFill>
              <a:latin typeface="Merriweather"/>
              <a:ea typeface="Merriweather"/>
              <a:cs typeface="Merriweather"/>
              <a:sym typeface="Merriweather"/>
            </a:endParaRPr>
          </a:p>
        </p:txBody>
      </p:sp>
      <p:sp>
        <p:nvSpPr>
          <p:cNvPr id="560" name="Google Shape;560;p76"/>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2.</a:t>
            </a:r>
            <a:endParaRPr b="1" sz="1450">
              <a:solidFill>
                <a:schemeClr val="accent2"/>
              </a:solidFill>
              <a:latin typeface="Merriweather"/>
              <a:ea typeface="Merriweather"/>
              <a:cs typeface="Merriweather"/>
              <a:sym typeface="Merriweather"/>
            </a:endParaRPr>
          </a:p>
        </p:txBody>
      </p:sp>
      <p:sp>
        <p:nvSpPr>
          <p:cNvPr id="561" name="Google Shape;561;p76"/>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3.</a:t>
            </a:r>
            <a:endParaRPr b="1" sz="1450">
              <a:solidFill>
                <a:schemeClr val="accent2"/>
              </a:solidFill>
              <a:latin typeface="Merriweather"/>
              <a:ea typeface="Merriweather"/>
              <a:cs typeface="Merriweather"/>
              <a:sym typeface="Merriweather"/>
            </a:endParaRPr>
          </a:p>
        </p:txBody>
      </p:sp>
      <p:sp>
        <p:nvSpPr>
          <p:cNvPr id="562" name="Google Shape;562;p76"/>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4.</a:t>
            </a:r>
            <a:endParaRPr b="1" sz="1450">
              <a:solidFill>
                <a:schemeClr val="dk1"/>
              </a:solidFill>
              <a:latin typeface="Merriweather"/>
              <a:ea typeface="Merriweather"/>
              <a:cs typeface="Merriweather"/>
              <a:sym typeface="Merriweather"/>
            </a:endParaRPr>
          </a:p>
        </p:txBody>
      </p:sp>
      <p:sp>
        <p:nvSpPr>
          <p:cNvPr id="563" name="Google Shape;563;p76"/>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5.</a:t>
            </a:r>
            <a:endParaRPr b="1" sz="1450">
              <a:solidFill>
                <a:schemeClr val="accent2"/>
              </a:solidFill>
              <a:latin typeface="Merriweather"/>
              <a:ea typeface="Merriweather"/>
              <a:cs typeface="Merriweather"/>
              <a:sym typeface="Merriweath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77"/>
          <p:cNvPicPr preferRelativeResize="0"/>
          <p:nvPr/>
        </p:nvPicPr>
        <p:blipFill>
          <a:blip r:embed="rId3">
            <a:alphaModFix/>
          </a:blip>
          <a:stretch>
            <a:fillRect/>
          </a:stretch>
        </p:blipFill>
        <p:spPr>
          <a:xfrm>
            <a:off x="2057400" y="821500"/>
            <a:ext cx="4192601" cy="3859625"/>
          </a:xfrm>
          <a:prstGeom prst="rect">
            <a:avLst/>
          </a:prstGeom>
          <a:noFill/>
          <a:ln>
            <a:noFill/>
          </a:ln>
        </p:spPr>
      </p:pic>
      <p:sp>
        <p:nvSpPr>
          <p:cNvPr id="569" name="Google Shape;569;p77"/>
          <p:cNvSpPr txBox="1"/>
          <p:nvPr/>
        </p:nvSpPr>
        <p:spPr>
          <a:xfrm>
            <a:off x="673850" y="276200"/>
            <a:ext cx="2172900" cy="7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DM Sans"/>
                <a:ea typeface="DM Sans"/>
                <a:cs typeface="DM Sans"/>
                <a:sym typeface="DM Sans"/>
              </a:rPr>
              <a:t>Just how this was a tool for math</a:t>
            </a:r>
            <a:endParaRPr sz="1000">
              <a:solidFill>
                <a:schemeClr val="dk2"/>
              </a:solidFill>
              <a:latin typeface="DM Sans"/>
              <a:ea typeface="DM Sans"/>
              <a:cs typeface="DM Sans"/>
              <a:sym typeface="DM Sans"/>
            </a:endParaRPr>
          </a:p>
        </p:txBody>
      </p:sp>
      <p:sp>
        <p:nvSpPr>
          <p:cNvPr id="570" name="Google Shape;570;p77"/>
          <p:cNvSpPr txBox="1"/>
          <p:nvPr/>
        </p:nvSpPr>
        <p:spPr>
          <a:xfrm>
            <a:off x="6504875" y="4057725"/>
            <a:ext cx="23415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DM Sans"/>
                <a:ea typeface="DM Sans"/>
                <a:cs typeface="DM Sans"/>
                <a:sym typeface="DM Sans"/>
              </a:rPr>
              <a:t>Prompting is a tool for AI.</a:t>
            </a:r>
            <a:endParaRPr sz="1000">
              <a:solidFill>
                <a:schemeClr val="dk2"/>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8"/>
          <p:cNvSpPr txBox="1"/>
          <p:nvPr>
            <p:ph idx="1" type="body"/>
          </p:nvPr>
        </p:nvSpPr>
        <p:spPr>
          <a:xfrm>
            <a:off x="1" y="6118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900"/>
              <a:t>And this:</a:t>
            </a:r>
            <a:endParaRPr sz="1900"/>
          </a:p>
        </p:txBody>
      </p:sp>
      <p:sp>
        <p:nvSpPr>
          <p:cNvPr id="576" name="Google Shape;576;p78"/>
          <p:cNvSpPr txBox="1"/>
          <p:nvPr>
            <p:ph idx="2" type="body"/>
          </p:nvPr>
        </p:nvSpPr>
        <p:spPr>
          <a:xfrm>
            <a:off x="5061501" y="1351250"/>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sz="1900"/>
              <a:t>Or that! </a:t>
            </a:r>
            <a:endParaRPr sz="1900"/>
          </a:p>
        </p:txBody>
      </p:sp>
      <p:pic>
        <p:nvPicPr>
          <p:cNvPr id="577" name="Google Shape;577;p78"/>
          <p:cNvPicPr preferRelativeResize="0"/>
          <p:nvPr/>
        </p:nvPicPr>
        <p:blipFill>
          <a:blip r:embed="rId3">
            <a:alphaModFix/>
          </a:blip>
          <a:stretch>
            <a:fillRect/>
          </a:stretch>
        </p:blipFill>
        <p:spPr>
          <a:xfrm>
            <a:off x="547125" y="996975"/>
            <a:ext cx="4342698" cy="3257024"/>
          </a:xfrm>
          <a:prstGeom prst="rect">
            <a:avLst/>
          </a:prstGeom>
          <a:noFill/>
          <a:ln>
            <a:noFill/>
          </a:ln>
        </p:spPr>
      </p:pic>
      <p:pic>
        <p:nvPicPr>
          <p:cNvPr id="578" name="Google Shape;578;p78"/>
          <p:cNvPicPr preferRelativeResize="0"/>
          <p:nvPr/>
        </p:nvPicPr>
        <p:blipFill>
          <a:blip r:embed="rId4">
            <a:alphaModFix/>
          </a:blip>
          <a:stretch>
            <a:fillRect/>
          </a:stretch>
        </p:blipFill>
        <p:spPr>
          <a:xfrm>
            <a:off x="7000873" y="1317075"/>
            <a:ext cx="2143125" cy="2143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1" name="Google Shape;301;p47"/>
          <p:cNvSpPr txBox="1"/>
          <p:nvPr>
            <p:ph idx="1" type="subTitle"/>
          </p:nvPr>
        </p:nvSpPr>
        <p:spPr>
          <a:xfrm>
            <a:off x="0" y="1050100"/>
            <a:ext cx="7193400" cy="592500"/>
          </a:xfrm>
          <a:prstGeom prst="rect">
            <a:avLst/>
          </a:prstGeom>
        </p:spPr>
        <p:txBody>
          <a:bodyPr anchorCtr="0" anchor="ctr" bIns="91425" lIns="91425" spcFirstLastPara="1" rIns="91425" wrap="square" tIns="91425">
            <a:spAutoFit/>
          </a:bodyPr>
          <a:lstStyle/>
          <a:p>
            <a:pPr indent="0" lvl="0" marL="0" rtl="0" algn="l">
              <a:spcBef>
                <a:spcPts val="0"/>
              </a:spcBef>
              <a:spcAft>
                <a:spcPts val="1200"/>
              </a:spcAft>
              <a:buNone/>
            </a:pPr>
            <a:r>
              <a:rPr lang="en"/>
              <a:t>“Zero-Shotting” </a:t>
            </a:r>
            <a:endParaRPr/>
          </a:p>
        </p:txBody>
      </p:sp>
      <p:sp>
        <p:nvSpPr>
          <p:cNvPr id="302" name="Google Shape;302;p47"/>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Defining the Problem</a:t>
            </a:r>
            <a:endParaRPr/>
          </a:p>
        </p:txBody>
      </p:sp>
      <p:sp>
        <p:nvSpPr>
          <p:cNvPr id="303" name="Google Shape;303;p47"/>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pic>
        <p:nvPicPr>
          <p:cNvPr id="304" name="Google Shape;304;p47"/>
          <p:cNvPicPr preferRelativeResize="0"/>
          <p:nvPr/>
        </p:nvPicPr>
        <p:blipFill>
          <a:blip r:embed="rId3">
            <a:alphaModFix/>
          </a:blip>
          <a:stretch>
            <a:fillRect/>
          </a:stretch>
        </p:blipFill>
        <p:spPr>
          <a:xfrm>
            <a:off x="3226425" y="944350"/>
            <a:ext cx="5794725" cy="4002700"/>
          </a:xfrm>
          <a:prstGeom prst="rect">
            <a:avLst/>
          </a:prstGeom>
          <a:noFill/>
          <a:ln>
            <a:noFill/>
          </a:ln>
        </p:spPr>
      </p:pic>
      <p:sp>
        <p:nvSpPr>
          <p:cNvPr id="305" name="Google Shape;305;p47"/>
          <p:cNvSpPr txBox="1"/>
          <p:nvPr/>
        </p:nvSpPr>
        <p:spPr>
          <a:xfrm>
            <a:off x="196950" y="2493800"/>
            <a:ext cx="3000000" cy="13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DM Sans"/>
              <a:buChar char="-"/>
            </a:pPr>
            <a:r>
              <a:rPr lang="en" sz="1500">
                <a:solidFill>
                  <a:schemeClr val="dk1"/>
                </a:solidFill>
                <a:latin typeface="DM Sans"/>
                <a:ea typeface="DM Sans"/>
                <a:cs typeface="DM Sans"/>
                <a:sym typeface="DM Sans"/>
              </a:rPr>
              <a:t>A Zero-Shot Prompt is one where you provide </a:t>
            </a:r>
            <a:r>
              <a:rPr b="1" lang="en" sz="1500">
                <a:solidFill>
                  <a:schemeClr val="dk1"/>
                </a:solidFill>
                <a:latin typeface="DM Sans"/>
                <a:ea typeface="DM Sans"/>
                <a:cs typeface="DM Sans"/>
                <a:sym typeface="DM Sans"/>
              </a:rPr>
              <a:t>no examples</a:t>
            </a:r>
            <a:r>
              <a:rPr lang="en" sz="1500">
                <a:solidFill>
                  <a:schemeClr val="dk1"/>
                </a:solidFill>
                <a:latin typeface="DM Sans"/>
                <a:ea typeface="DM Sans"/>
                <a:cs typeface="DM Sans"/>
                <a:sym typeface="DM Sans"/>
              </a:rPr>
              <a:t> for the model. It is a one directional </a:t>
            </a:r>
            <a:r>
              <a:rPr b="1" i="1" lang="en" sz="1500">
                <a:solidFill>
                  <a:schemeClr val="dk1"/>
                </a:solidFill>
                <a:latin typeface="DM Sans"/>
                <a:ea typeface="DM Sans"/>
                <a:cs typeface="DM Sans"/>
                <a:sym typeface="DM Sans"/>
              </a:rPr>
              <a:t>ask and receive. </a:t>
            </a:r>
            <a:endParaRPr b="1" i="1" sz="1500">
              <a:solidFill>
                <a:schemeClr val="dk1"/>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1" name="Google Shape;311;p48"/>
          <p:cNvSpPr txBox="1"/>
          <p:nvPr>
            <p:ph idx="1" type="subTitle"/>
          </p:nvPr>
        </p:nvSpPr>
        <p:spPr>
          <a:xfrm>
            <a:off x="0" y="1050100"/>
            <a:ext cx="7193400" cy="592500"/>
          </a:xfrm>
          <a:prstGeom prst="rect">
            <a:avLst/>
          </a:prstGeom>
        </p:spPr>
        <p:txBody>
          <a:bodyPr anchorCtr="0" anchor="ctr" bIns="91425" lIns="91425" spcFirstLastPara="1" rIns="91425" wrap="square" tIns="91425">
            <a:spAutoFit/>
          </a:bodyPr>
          <a:lstStyle/>
          <a:p>
            <a:pPr indent="0" lvl="0" marL="0" rtl="0" algn="l">
              <a:spcBef>
                <a:spcPts val="0"/>
              </a:spcBef>
              <a:spcAft>
                <a:spcPts val="1200"/>
              </a:spcAft>
              <a:buNone/>
            </a:pPr>
            <a:r>
              <a:rPr lang="en"/>
              <a:t>“Few-Shot Prompt”</a:t>
            </a:r>
            <a:endParaRPr/>
          </a:p>
        </p:txBody>
      </p:sp>
      <p:sp>
        <p:nvSpPr>
          <p:cNvPr id="312" name="Google Shape;312;p48"/>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Defining the Problem</a:t>
            </a:r>
            <a:endParaRPr/>
          </a:p>
        </p:txBody>
      </p:sp>
      <p:sp>
        <p:nvSpPr>
          <p:cNvPr id="313" name="Google Shape;313;p48"/>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314" name="Google Shape;314;p48"/>
          <p:cNvSpPr txBox="1"/>
          <p:nvPr/>
        </p:nvSpPr>
        <p:spPr>
          <a:xfrm>
            <a:off x="196950" y="2493800"/>
            <a:ext cx="3000000" cy="1800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DM Sans"/>
              <a:buChar char="-"/>
            </a:pPr>
            <a:r>
              <a:rPr lang="en" sz="1500">
                <a:solidFill>
                  <a:schemeClr val="dk1"/>
                </a:solidFill>
                <a:latin typeface="DM Sans"/>
                <a:ea typeface="DM Sans"/>
                <a:cs typeface="DM Sans"/>
                <a:sym typeface="DM Sans"/>
              </a:rPr>
              <a:t>A few shot prompt is where you provide </a:t>
            </a:r>
            <a:r>
              <a:rPr b="1" lang="en" sz="1500">
                <a:solidFill>
                  <a:schemeClr val="dk1"/>
                </a:solidFill>
                <a:latin typeface="DM Sans"/>
                <a:ea typeface="DM Sans"/>
                <a:cs typeface="DM Sans"/>
                <a:sym typeface="DM Sans"/>
              </a:rPr>
              <a:t>one or more examples </a:t>
            </a:r>
            <a:r>
              <a:rPr lang="en" sz="1500">
                <a:solidFill>
                  <a:schemeClr val="dk1"/>
                </a:solidFill>
                <a:latin typeface="DM Sans"/>
                <a:ea typeface="DM Sans"/>
                <a:cs typeface="DM Sans"/>
                <a:sym typeface="DM Sans"/>
              </a:rPr>
              <a:t> in your prompt. This will help you guide the model in showing you an ideal </a:t>
            </a:r>
            <a:r>
              <a:rPr lang="en" sz="1500">
                <a:solidFill>
                  <a:schemeClr val="dk1"/>
                </a:solidFill>
                <a:latin typeface="DM Sans"/>
                <a:ea typeface="DM Sans"/>
                <a:cs typeface="DM Sans"/>
                <a:sym typeface="DM Sans"/>
              </a:rPr>
              <a:t>response. </a:t>
            </a:r>
            <a:endParaRPr i="1" sz="1500">
              <a:solidFill>
                <a:schemeClr val="dk1"/>
              </a:solidFill>
              <a:latin typeface="DM Sans"/>
              <a:ea typeface="DM Sans"/>
              <a:cs typeface="DM Sans"/>
              <a:sym typeface="DM Sans"/>
            </a:endParaRPr>
          </a:p>
        </p:txBody>
      </p:sp>
      <p:pic>
        <p:nvPicPr>
          <p:cNvPr id="315" name="Google Shape;315;p48"/>
          <p:cNvPicPr preferRelativeResize="0"/>
          <p:nvPr/>
        </p:nvPicPr>
        <p:blipFill>
          <a:blip r:embed="rId3">
            <a:alphaModFix/>
          </a:blip>
          <a:stretch>
            <a:fillRect/>
          </a:stretch>
        </p:blipFill>
        <p:spPr>
          <a:xfrm>
            <a:off x="4100625" y="546080"/>
            <a:ext cx="4846000" cy="45107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49"/>
          <p:cNvSpPr txBox="1"/>
          <p:nvPr>
            <p:ph idx="1" type="subTitle"/>
          </p:nvPr>
        </p:nvSpPr>
        <p:spPr>
          <a:xfrm>
            <a:off x="0" y="1050100"/>
            <a:ext cx="4100700" cy="10005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“Chain-of-Thought” Prompt</a:t>
            </a:r>
            <a:endParaRPr/>
          </a:p>
        </p:txBody>
      </p:sp>
      <p:sp>
        <p:nvSpPr>
          <p:cNvPr id="322" name="Google Shape;322;p49"/>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Defining the Problem</a:t>
            </a:r>
            <a:endParaRPr/>
          </a:p>
        </p:txBody>
      </p:sp>
      <p:sp>
        <p:nvSpPr>
          <p:cNvPr id="323" name="Google Shape;323;p49"/>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324" name="Google Shape;324;p49"/>
          <p:cNvSpPr txBox="1"/>
          <p:nvPr/>
        </p:nvSpPr>
        <p:spPr>
          <a:xfrm>
            <a:off x="196950" y="2493800"/>
            <a:ext cx="3000000" cy="1939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DM Sans"/>
              <a:buChar char="-"/>
            </a:pPr>
            <a:r>
              <a:rPr lang="en" sz="1100">
                <a:solidFill>
                  <a:schemeClr val="hlink"/>
                </a:solidFill>
              </a:rPr>
              <a:t>A </a:t>
            </a:r>
            <a:r>
              <a:rPr b="1" lang="en" sz="1100">
                <a:solidFill>
                  <a:schemeClr val="hlink"/>
                </a:solidFill>
              </a:rPr>
              <a:t>Chain-of-Thought</a:t>
            </a:r>
            <a:r>
              <a:rPr lang="en" sz="1100">
                <a:solidFill>
                  <a:schemeClr val="hlink"/>
                </a:solidFill>
              </a:rPr>
              <a:t> prompt explicitly shows your </a:t>
            </a:r>
            <a:r>
              <a:rPr b="1" lang="en" sz="1100">
                <a:solidFill>
                  <a:schemeClr val="hlink"/>
                </a:solidFill>
              </a:rPr>
              <a:t>step-by-step reasoning</a:t>
            </a:r>
            <a:r>
              <a:rPr lang="en" sz="1100">
                <a:solidFill>
                  <a:schemeClr val="hlink"/>
                </a:solidFill>
              </a:rPr>
              <a:t> or thought process in the prompt, encouraging the model to emulate that detailed reasoning. Note that, depending on your use case, you may or may not wish to share the full chain-of-thought with the end user. In research and exploration scenarios, it can be helpful.</a:t>
            </a:r>
            <a:endParaRPr i="1" sz="1500">
              <a:solidFill>
                <a:schemeClr val="dk1"/>
              </a:solidFill>
              <a:latin typeface="DM Sans"/>
              <a:ea typeface="DM Sans"/>
              <a:cs typeface="DM Sans"/>
              <a:sym typeface="DM Sans"/>
            </a:endParaRPr>
          </a:p>
        </p:txBody>
      </p:sp>
      <p:pic>
        <p:nvPicPr>
          <p:cNvPr id="325" name="Google Shape;325;p49"/>
          <p:cNvPicPr preferRelativeResize="0"/>
          <p:nvPr/>
        </p:nvPicPr>
        <p:blipFill>
          <a:blip r:embed="rId3">
            <a:alphaModFix/>
          </a:blip>
          <a:stretch>
            <a:fillRect/>
          </a:stretch>
        </p:blipFill>
        <p:spPr>
          <a:xfrm>
            <a:off x="4045550" y="558225"/>
            <a:ext cx="4975600" cy="36977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0"/>
          <p:cNvSpPr txBox="1"/>
          <p:nvPr>
            <p:ph idx="1" type="subTitle"/>
          </p:nvPr>
        </p:nvSpPr>
        <p:spPr>
          <a:xfrm>
            <a:off x="975300" y="925388"/>
            <a:ext cx="7193400" cy="5925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Reasoning Prompts</a:t>
            </a:r>
            <a:endParaRPr/>
          </a:p>
        </p:txBody>
      </p:sp>
      <p:sp>
        <p:nvSpPr>
          <p:cNvPr id="331" name="Google Shape;331;p50"/>
          <p:cNvSpPr txBox="1"/>
          <p:nvPr>
            <p:ph idx="2" type="body"/>
          </p:nvPr>
        </p:nvSpPr>
        <p:spPr>
          <a:xfrm>
            <a:off x="196951" y="196725"/>
            <a:ext cx="18591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t/>
            </a:r>
            <a:endParaRPr/>
          </a:p>
        </p:txBody>
      </p:sp>
      <p:sp>
        <p:nvSpPr>
          <p:cNvPr id="332" name="Google Shape;332;p50"/>
          <p:cNvSpPr txBox="1"/>
          <p:nvPr>
            <p:ph idx="3"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t/>
            </a:r>
            <a:endParaRPr/>
          </a:p>
        </p:txBody>
      </p:sp>
      <p:pic>
        <p:nvPicPr>
          <p:cNvPr id="333" name="Google Shape;333;p50"/>
          <p:cNvPicPr preferRelativeResize="0"/>
          <p:nvPr/>
        </p:nvPicPr>
        <p:blipFill>
          <a:blip r:embed="rId3">
            <a:alphaModFix/>
          </a:blip>
          <a:stretch>
            <a:fillRect/>
          </a:stretch>
        </p:blipFill>
        <p:spPr>
          <a:xfrm>
            <a:off x="273625" y="2037450"/>
            <a:ext cx="3964095" cy="2382150"/>
          </a:xfrm>
          <a:prstGeom prst="rect">
            <a:avLst/>
          </a:prstGeom>
          <a:noFill/>
          <a:ln>
            <a:noFill/>
          </a:ln>
        </p:spPr>
      </p:pic>
      <p:pic>
        <p:nvPicPr>
          <p:cNvPr id="334" name="Google Shape;334;p50"/>
          <p:cNvPicPr preferRelativeResize="0"/>
          <p:nvPr/>
        </p:nvPicPr>
        <p:blipFill>
          <a:blip r:embed="rId4">
            <a:alphaModFix/>
          </a:blip>
          <a:stretch>
            <a:fillRect/>
          </a:stretch>
        </p:blipFill>
        <p:spPr>
          <a:xfrm>
            <a:off x="4571995" y="1739563"/>
            <a:ext cx="4601479" cy="27565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0" name="Google Shape;340;p51"/>
          <p:cNvSpPr txBox="1"/>
          <p:nvPr>
            <p:ph idx="1" type="body"/>
          </p:nvPr>
        </p:nvSpPr>
        <p:spPr>
          <a:xfrm>
            <a:off x="196951" y="196725"/>
            <a:ext cx="1860300" cy="20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Agenda</a:t>
            </a:r>
            <a:endParaRPr/>
          </a:p>
        </p:txBody>
      </p:sp>
      <p:sp>
        <p:nvSpPr>
          <p:cNvPr id="341" name="Google Shape;341;p51"/>
          <p:cNvSpPr txBox="1"/>
          <p:nvPr>
            <p:ph idx="2" type="body"/>
          </p:nvPr>
        </p:nvSpPr>
        <p:spPr>
          <a:xfrm>
            <a:off x="7087526" y="196725"/>
            <a:ext cx="1933500" cy="2091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a:t>Science Presentation</a:t>
            </a:r>
            <a:endParaRPr/>
          </a:p>
        </p:txBody>
      </p:sp>
      <p:sp>
        <p:nvSpPr>
          <p:cNvPr id="342" name="Google Shape;342;p51"/>
          <p:cNvSpPr txBox="1"/>
          <p:nvPr/>
        </p:nvSpPr>
        <p:spPr>
          <a:xfrm>
            <a:off x="516437" y="744789"/>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Types of Prompts</a:t>
            </a:r>
            <a:endParaRPr b="1" sz="3650">
              <a:solidFill>
                <a:schemeClr val="accent2"/>
              </a:solidFill>
              <a:latin typeface="Merriweather"/>
              <a:ea typeface="Merriweather"/>
              <a:cs typeface="Merriweather"/>
              <a:sym typeface="Merriweather"/>
            </a:endParaRPr>
          </a:p>
        </p:txBody>
      </p:sp>
      <p:sp>
        <p:nvSpPr>
          <p:cNvPr id="343" name="Google Shape;343;p51"/>
          <p:cNvSpPr txBox="1"/>
          <p:nvPr/>
        </p:nvSpPr>
        <p:spPr>
          <a:xfrm>
            <a:off x="516437" y="1584311"/>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dk1"/>
                </a:solidFill>
                <a:latin typeface="Merriweather"/>
                <a:ea typeface="Merriweather"/>
                <a:cs typeface="Merriweather"/>
                <a:sym typeface="Merriweather"/>
              </a:rPr>
              <a:t>Prompts in Play</a:t>
            </a:r>
            <a:endParaRPr b="1" sz="3650">
              <a:solidFill>
                <a:schemeClr val="dk1"/>
              </a:solidFill>
              <a:latin typeface="Merriweather"/>
              <a:ea typeface="Merriweather"/>
              <a:cs typeface="Merriweather"/>
              <a:sym typeface="Merriweather"/>
            </a:endParaRPr>
          </a:p>
        </p:txBody>
      </p:sp>
      <p:sp>
        <p:nvSpPr>
          <p:cNvPr id="344" name="Google Shape;344;p51"/>
          <p:cNvSpPr txBox="1"/>
          <p:nvPr/>
        </p:nvSpPr>
        <p:spPr>
          <a:xfrm>
            <a:off x="516423" y="2423800"/>
            <a:ext cx="80511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Let’s Write a Prompt Together</a:t>
            </a:r>
            <a:endParaRPr b="1" sz="3650">
              <a:solidFill>
                <a:schemeClr val="accent2"/>
              </a:solidFill>
              <a:latin typeface="Merriweather"/>
              <a:ea typeface="Merriweather"/>
              <a:cs typeface="Merriweather"/>
              <a:sym typeface="Merriweather"/>
            </a:endParaRPr>
          </a:p>
        </p:txBody>
      </p:sp>
      <p:sp>
        <p:nvSpPr>
          <p:cNvPr id="345" name="Google Shape;345;p51"/>
          <p:cNvSpPr txBox="1"/>
          <p:nvPr/>
        </p:nvSpPr>
        <p:spPr>
          <a:xfrm>
            <a:off x="516437" y="3256495"/>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More Importantly, Images</a:t>
            </a:r>
            <a:endParaRPr b="1" sz="3650">
              <a:solidFill>
                <a:schemeClr val="accent2"/>
              </a:solidFill>
              <a:latin typeface="Merriweather"/>
              <a:ea typeface="Merriweather"/>
              <a:cs typeface="Merriweather"/>
              <a:sym typeface="Merriweather"/>
            </a:endParaRPr>
          </a:p>
        </p:txBody>
      </p:sp>
      <p:sp>
        <p:nvSpPr>
          <p:cNvPr id="346" name="Google Shape;346;p51"/>
          <p:cNvSpPr txBox="1"/>
          <p:nvPr/>
        </p:nvSpPr>
        <p:spPr>
          <a:xfrm>
            <a:off x="516437" y="4102806"/>
            <a:ext cx="7043700" cy="4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50">
                <a:solidFill>
                  <a:schemeClr val="accent2"/>
                </a:solidFill>
                <a:latin typeface="Merriweather"/>
                <a:ea typeface="Merriweather"/>
                <a:cs typeface="Merriweather"/>
                <a:sym typeface="Merriweather"/>
              </a:rPr>
              <a:t>???</a:t>
            </a:r>
            <a:endParaRPr b="1" sz="3650">
              <a:solidFill>
                <a:schemeClr val="accent2"/>
              </a:solidFill>
              <a:latin typeface="Merriweather"/>
              <a:ea typeface="Merriweather"/>
              <a:cs typeface="Merriweather"/>
              <a:sym typeface="Merriweather"/>
            </a:endParaRPr>
          </a:p>
        </p:txBody>
      </p:sp>
      <p:sp>
        <p:nvSpPr>
          <p:cNvPr id="347" name="Google Shape;347;p51"/>
          <p:cNvSpPr txBox="1"/>
          <p:nvPr/>
        </p:nvSpPr>
        <p:spPr>
          <a:xfrm>
            <a:off x="196954" y="744789"/>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1.</a:t>
            </a:r>
            <a:endParaRPr b="1" sz="1450">
              <a:solidFill>
                <a:schemeClr val="accent2"/>
              </a:solidFill>
              <a:latin typeface="Merriweather"/>
              <a:ea typeface="Merriweather"/>
              <a:cs typeface="Merriweather"/>
              <a:sym typeface="Merriweather"/>
            </a:endParaRPr>
          </a:p>
        </p:txBody>
      </p:sp>
      <p:sp>
        <p:nvSpPr>
          <p:cNvPr id="348" name="Google Shape;348;p51"/>
          <p:cNvSpPr txBox="1"/>
          <p:nvPr/>
        </p:nvSpPr>
        <p:spPr>
          <a:xfrm>
            <a:off x="196954" y="1584311"/>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dk1"/>
                </a:solidFill>
                <a:latin typeface="Merriweather"/>
                <a:ea typeface="Merriweather"/>
                <a:cs typeface="Merriweather"/>
                <a:sym typeface="Merriweather"/>
              </a:rPr>
              <a:t>2.</a:t>
            </a:r>
            <a:endParaRPr b="1" sz="1450">
              <a:solidFill>
                <a:schemeClr val="dk1"/>
              </a:solidFill>
              <a:latin typeface="Merriweather"/>
              <a:ea typeface="Merriweather"/>
              <a:cs typeface="Merriweather"/>
              <a:sym typeface="Merriweather"/>
            </a:endParaRPr>
          </a:p>
        </p:txBody>
      </p:sp>
      <p:sp>
        <p:nvSpPr>
          <p:cNvPr id="349" name="Google Shape;349;p51"/>
          <p:cNvSpPr txBox="1"/>
          <p:nvPr/>
        </p:nvSpPr>
        <p:spPr>
          <a:xfrm>
            <a:off x="196954" y="2423794"/>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3.</a:t>
            </a:r>
            <a:endParaRPr b="1" sz="1450">
              <a:solidFill>
                <a:schemeClr val="accent2"/>
              </a:solidFill>
              <a:latin typeface="Merriweather"/>
              <a:ea typeface="Merriweather"/>
              <a:cs typeface="Merriweather"/>
              <a:sym typeface="Merriweather"/>
            </a:endParaRPr>
          </a:p>
        </p:txBody>
      </p:sp>
      <p:sp>
        <p:nvSpPr>
          <p:cNvPr id="350" name="Google Shape;350;p51"/>
          <p:cNvSpPr txBox="1"/>
          <p:nvPr/>
        </p:nvSpPr>
        <p:spPr>
          <a:xfrm>
            <a:off x="196954" y="3256495"/>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4.</a:t>
            </a:r>
            <a:endParaRPr b="1" sz="1450">
              <a:solidFill>
                <a:schemeClr val="accent2"/>
              </a:solidFill>
              <a:latin typeface="Merriweather"/>
              <a:ea typeface="Merriweather"/>
              <a:cs typeface="Merriweather"/>
              <a:sym typeface="Merriweather"/>
            </a:endParaRPr>
          </a:p>
        </p:txBody>
      </p:sp>
      <p:sp>
        <p:nvSpPr>
          <p:cNvPr id="351" name="Google Shape;351;p51"/>
          <p:cNvSpPr txBox="1"/>
          <p:nvPr/>
        </p:nvSpPr>
        <p:spPr>
          <a:xfrm>
            <a:off x="196954" y="4102806"/>
            <a:ext cx="391800" cy="349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1450">
                <a:solidFill>
                  <a:schemeClr val="accent2"/>
                </a:solidFill>
                <a:latin typeface="Merriweather"/>
                <a:ea typeface="Merriweather"/>
                <a:cs typeface="Merriweather"/>
                <a:sym typeface="Merriweather"/>
              </a:rPr>
              <a:t>5.</a:t>
            </a:r>
            <a:endParaRPr b="1" sz="1450">
              <a:solidFill>
                <a:schemeClr val="accent2"/>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2"/>
          <p:cNvSpPr txBox="1"/>
          <p:nvPr>
            <p:ph idx="1" type="subTitle"/>
          </p:nvPr>
        </p:nvSpPr>
        <p:spPr>
          <a:xfrm>
            <a:off x="975300" y="1864050"/>
            <a:ext cx="7193400" cy="592500"/>
          </a:xfrm>
          <a:prstGeom prst="rect">
            <a:avLst/>
          </a:prstGeom>
        </p:spPr>
        <p:txBody>
          <a:bodyPr anchorCtr="0" anchor="ctr" bIns="91425" lIns="91425" spcFirstLastPara="1" rIns="91425" wrap="square" tIns="91425">
            <a:spAutoFit/>
          </a:bodyPr>
          <a:lstStyle/>
          <a:p>
            <a:pPr indent="0" lvl="0" marL="0" rtl="0" algn="ctr">
              <a:spcBef>
                <a:spcPts val="0"/>
              </a:spcBef>
              <a:spcAft>
                <a:spcPts val="1200"/>
              </a:spcAft>
              <a:buNone/>
            </a:pPr>
            <a:r>
              <a:rPr lang="en"/>
              <a:t>Wanna see it in action?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Presentation">
  <a:themeElements>
    <a:clrScheme name="Simple Light">
      <a:dk1>
        <a:srgbClr val="005088"/>
      </a:dk1>
      <a:lt1>
        <a:srgbClr val="F3F0DF"/>
      </a:lt1>
      <a:dk2>
        <a:srgbClr val="121212"/>
      </a:dk2>
      <a:lt2>
        <a:srgbClr val="D0E0E3"/>
      </a:lt2>
      <a:accent1>
        <a:srgbClr val="11CAA0"/>
      </a:accent1>
      <a:accent2>
        <a:srgbClr val="6D6D6B"/>
      </a:accent2>
      <a:accent3>
        <a:srgbClr val="FFFFFF"/>
      </a:accent3>
      <a:accent4>
        <a:srgbClr val="656839"/>
      </a:accent4>
      <a:accent5>
        <a:srgbClr val="774936"/>
      </a:accent5>
      <a:accent6>
        <a:srgbClr val="C492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